
<file path=[Content_Types].xml><?xml version="1.0" encoding="utf-8"?>
<Types xmlns="http://schemas.openxmlformats.org/package/2006/content-types">
  <Default Extension="png" ContentType="image/png"/>
  <Default Extension="tiff" ContentType="image/tif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3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2" r:id="rId14"/>
    <p:sldId id="268" r:id="rId15"/>
    <p:sldId id="293" r:id="rId16"/>
    <p:sldId id="294" r:id="rId17"/>
    <p:sldId id="295" r:id="rId18"/>
    <p:sldId id="269" r:id="rId19"/>
    <p:sldId id="270" r:id="rId20"/>
    <p:sldId id="271" r:id="rId21"/>
    <p:sldId id="272" r:id="rId22"/>
    <p:sldId id="273" r:id="rId23"/>
    <p:sldId id="274" r:id="rId24"/>
    <p:sldId id="276" r:id="rId25"/>
    <p:sldId id="278" r:id="rId26"/>
    <p:sldId id="279" r:id="rId27"/>
    <p:sldId id="281" r:id="rId28"/>
    <p:sldId id="282" r:id="rId29"/>
    <p:sldId id="283" r:id="rId30"/>
    <p:sldId id="296" r:id="rId31"/>
    <p:sldId id="297" r:id="rId32"/>
    <p:sldId id="298" r:id="rId33"/>
    <p:sldId id="299" r:id="rId34"/>
    <p:sldId id="284" r:id="rId35"/>
    <p:sldId id="285" r:id="rId36"/>
    <p:sldId id="291" r:id="rId37"/>
    <p:sldId id="290" r:id="rId38"/>
    <p:sldId id="300" r:id="rId39"/>
    <p:sldId id="287" r:id="rId40"/>
    <p:sldId id="288" r:id="rId41"/>
    <p:sldId id="289" r:id="rId42"/>
    <p:sldId id="321" r:id="rId43"/>
    <p:sldId id="322" r:id="rId44"/>
    <p:sldId id="323" r:id="rId45"/>
    <p:sldId id="324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0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1" autoAdjust="0"/>
    <p:restoredTop sz="96327"/>
  </p:normalViewPr>
  <p:slideViewPr>
    <p:cSldViewPr snapToGrid="0">
      <p:cViewPr varScale="1">
        <p:scale>
          <a:sx n="109" d="100"/>
          <a:sy n="109" d="100"/>
        </p:scale>
        <p:origin x="160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3.xml"/><Relationship Id="rId59" Type="http://schemas.openxmlformats.org/officeDocument/2006/relationships/presProps" Target="presProps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6T04:16: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1,'65'0,"-5"0,-20 0,0 0,-6 0,4 0,-4 0,1 0,-2 0,-6 0,0 0,-4 0,3 0,-8 0,3 0,-4 0,4 0,2 0,-8 0,-3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22:5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1 357 16383,'93'0'0,"-25"0"0,-10 0 0,-20 0 0,34 0 0,-18 0 0,10 0 0,2 0 0,8 0 0,10 0 0,2 0 0,-34 0 0,-1 0 0,21 0 0,0 0 0,-16 0 0,-2 0 0,0 0 0,2 0 0,7 1 0,1-2 0,-7-9 0,0 0 0,7 8 0,0 0 0,-9-9 0,0 2 0,0 8 0,0 2 0,0-1 0,-1 0 0,41 0 0,-16 0 0,-6 0 0,-22-7 0,9 5 0,-22-5 0,8 7 0,-8 0 0,0 0 0,19 0 0,-16 0 0,19 0 0,0 0 0,-9 0 0,10 0 0,-13 0 0,12 0 0,-9 0 0,22 0 0,-22 0 0,22 0 0,-22 0 0,9 0 0,1 0 0,-10 0 0,9 0 0,-12 0 0,0 0 0,0 0 0,0 0 0,-9 0 0,6 0 0,-16 0 0,16 0 0,-16 0 0,7 0 0,-1 0 0,-6 0 0,16 0 0,-6 0 0,9 0 0,-10 0 0,7 0 0,-7 0 0,10 0 0,-10 0 0,8 0 0,-8 0 0,10 0 0,0 0 0,0 0 0,0 0 0,-10 0 0,8 0 0,-8 0 0,10 0 0,0 0 0,0 0 0,12 0 0,-9 0 0,-2 0 0,-3 0 0,-8 0 0,10 0 0,0 0 0,0 0 0,13 0 0,-10 0 0,9 0 0,-12 0 0,12 0 0,-9-7 0,9 5 0,-12-5 0,0 7 0,12 0 0,-8-7 0,-2 5 0,-4-5 0,-8 7 0,0 0 0,8-7 0,-18 5 0,8-5 0,-1 7 0,-6-6 0,7 4 0,11-3 0,-15-1 0,15 4 0,-11-4 0,2-1 0,10 6 0,-10-12 0,8 11 0,-8-4 0,0 0 0,7 5 0,-7-12 0,-1 11 0,9-12 0,-18 12 0,18-5 0,-8 0 0,0 5 0,7-5 0,-6 7 0,-1-6 0,7 5 0,-6-5 0,-1 6 0,7-7 0,-6 5 0,-1-5 0,7 7 0,-16 0 0,7 0 0,0 0 0,-8 0 0,17 0 0,-16 0 0,16 0 0,-6-7 0,-1 5 0,7-5 0,-16 7 0,17 0 0,-18 0 0,18 0 0,-18 0 0,8 0 0,-10 0 0,0 0 0,10 0 0,-8 0 0,8 0 0,-10 0 0,5 0 0,-4 0 0,8 0 0,-8 0 0,-3 0 0,11-6 0,-13 5 0,9-5 0,5 0 0,-14 4 0,8-3 0,6 5 0,-14 0 0,16-6 0,-12 4 0,-7-4 0,17 6 0,-15 0 0,17 0 0,-12 0 0,4 0 0,-2 0 0,2-5 0,-4 3 0,0-4 0,5 0 0,-4 5 0,8-5 0,-8 6 0,-3-5 0,4 4 0,-8-3 0,15 4 0,-7 0 0,-5 0 0,6 0 0,-7 0 0,6-5 0,-1 4 0,-2-3 0,7 4 0,-10 0 0,11 0 0,-12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50: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16383,'46'0'0,"-4"0"0,-18 0 0,20 0 0,-4 0 0,6 0 0,-2 0 0,-18 0 0,16 0 0,-15 0 0,15 0 0,-16 0 0,16 0 0,-6 0 0,-1 0 0,7 0 0,-7 0 0,1 0 0,6 0 0,-7 0 0,10 0 0,-1 0 0,-9 0 0,7 0 0,-6 0 0,8 0 0,0 0 0,-8 0 0,6 0 0,-7 0 0,1 0 0,6 0 0,-7 0 0,9 0 0,-8 0 0,-3 0 0,0 0 0,-7 0 0,7 0 0,-9 0 0,1 0 0,8 0 0,-7 0 0,7 0 0,-9 0 0,9 0 0,-6 0 0,15 0 0,-16 0 0,16 0 0,-6 0 0,-1 0 0,7 0 0,-16 0 0,16 0 0,-15 0 0,15 0 0,-16 0 0,16 0 0,-15 5 0,15-3 0,-16 3 0,7-5 0,-9 0 0,0 0 0,1 0 0,-1 5 0,0-3 0,9 3 0,-7-5 0,7 0 0,-9 0 0,-6 0 0,4 0 0,-4 0 0,6 0 0,0 0 0,0 0 0,-6 0 0,4 0 0,-4 0 0,-1 0 0,6 0 0,-13 0 0,13 0 0,-12 0 0,15 0 0,-7 0 0,3 0 0,0 0 0,-4 0 0,-1 0 0,6 0 0,-6 0 0,7 0 0,-6 0 0,4 0 0,-5 0 0,0 0 0,6 0 0,-12 0 0,11 0 0,-11 0 0,12 0 0,-12 0 0,9 0 0,1 0 0,-5 0 0,4 0 0,-7 0 0,2 0 0,7 0 0,-6 0 0,2 0 0,-5 0 0,1 0 0,4 0 0,1 0 0,-5 0 0,3 0 0,-3 0 0,3 0 0,1 0 0,-4 0 0,3 0 0,-4 0 0,3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50: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16383,'79'0'0,"5"0"0,-25 0 0,11 0 0,0 0 0,0 0 0,0 0 0,1 0 0,-1 0 0,0 0 0,0 0 0,14 0 0,-21 0 0,18 0 0,-23 0 0,13 0 0,-1 0 0,0 0 0,0 0 0,-19 0 0,0 0 0,15 0 0,33 0 0,-41 0 0,1 0 0,8 0 0,-8 0 0,0 0 0,8 0 0,-20 0 0,21 0 0,-21 0 0,9 7 0,0-6 0,-9 6 0,9-7 0,0 0 0,-9 6 0,9-4 0,-1 5 0,-7-1 0,7-4 0,-10 4 0,-1-6 0,-9 6 0,8-5 0,-17 4 0,16-5 0,-16 0 0,16 0 0,-15 0 0,6 0 0,0 0 0,-7 0 0,16 0 0,-15 0 0,15 0 0,-16 0 0,16 0 0,-16 0 0,17 0 0,-17 6 0,16-5 0,-16 4 0,7-5 0,0 0 0,-6 0 0,6 6 0,0-5 0,-7 5 0,7-1 0,0-4 0,-6 5 0,6-6 0,0 0 0,-7 0 0,7 0 0,0 0 0,-6 0 0,15 0 0,-16 0 0,7 0 0,0 0 0,-6 0 0,6 5 0,-9-4 0,-7 5 0,6-6 0,-12 0 0,11 0 0,-11 0 0,12 0 0,-12 0 0,11 0 0,-11 0 0,12 0 0,-6 0 0,7 0 0,0 0 0,0 0 0,0 0 0,1 0 0,-1 0 0,-7 0 0,6 0 0,-6 0 0,11 0 0,-9 0 0,1 0 0,-7 0 0,2 0 0,4 0 0,-5 0 0,4 0 0,-4 0 0,4 0 0,-3 0 0,2 0 0,-2 0 0,3 0 0,0 0 0,-5 0 0,-101-7 0,67 6 0,-75-5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50: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96 16383,'40'0'0,"-7"0"0,-26 0 0,5 0 0,8 0 0,-5 0 0,10 0 0,-15 0 0,8 0 0,-4 0 0,7 0 0,1 0 0,2 0 0,0 0 0,9 0 0,-6 0 0,6 0 0,-9-5 0,0 3 0,0-3 0,-6 5 0,4 0 0,-4 0 0,-1 0 0,6 0 0,-6 0 0,7 0 0,0 0 0,0 0 0,1 0 0,8 0 0,-7 0 0,7 0 0,-9 0 0,11 0 0,3-6 0,-1 5 0,-2-4 0,-9 5 0,8 0 0,3 0 0,-1 0 0,6 0 0,-16 0 0,7 0 0,0 0 0,-6 0 0,15 0 0,-16 0 0,7 0 0,0 0 0,3 0 0,-1 0 0,7 0 0,-7 0 0,1-6 0,6 5 0,-16-4 0,16 5 0,-16 0 0,8 0 0,-10 0 0,0 0 0,9 0 0,-7 0 0,7 0 0,-9 0 0,0 0 0,10 0 0,-8 0 0,7 0 0,-9-6 0,0 5 0,0-5 0,9 6 0,-6 0 0,6 0 0,-16 0 0,6 0 0,-6 0 0,8 0 0,-8-4 0,6 3 0,-6-3 0,7 4 0,0 0 0,-7 0 0,6 0 0,-6 0 0,11 0 0,-3 0 0,4 0 0,-5 0 0,-7-4 0,6 3 0,-6-3 0,1 4 0,4 0 0,-11 0 0,16 0 0,-15-5 0,8 4 0,-7-3 0,2 4 0,10 0 0,-9-4 0,4 3 0,0-3 0,-8 4 0,8 0 0,-2 0 0,-7-5 0,11 4 0,-8-3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51: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0 232 16383,'57'0'0,"1"0"0,-22 0 0,8 0 0,12 0 0,3 0 0,11 0 0,8 0 0,4 0 0,-29 0 0,1 0 0,36 0 0,-2 0 0,-1 0 0,11 0 0,-11-9 0,1 6 0,-4-6 0,-14 9 0,0 0 0,0 0 0,0 0 0,1 0 0,-1 0 0,0 0 0,0 0 0,1 0 0,-1 0 0,0 0 0,0 0 0,0 0 0,1 0 0,-1 0 0,0 0 0,0 0 0,0 0 0,0 0 0,-12 0 0,9 0 0,-9 0 0,13 0 0,-1 0 0,0 0 0,0 0 0,0 0 0,1 0 0,-13 0 0,10 0 0,-21 0 0,20 0 0,-8 0 0,0 0 0,8 0 0,-20 0 0,20 0 0,-8 0 0,0 0 0,8 0 0,-8 0 0,11 0 0,-11 0 0,8 0 0,-8 0 0,11 0 0,-11 0 0,8 0 0,-20 0 0,21 0 0,-21 0 0,20 0 0,-20 0 0,20 0 0,-20 0 0,21 0 0,-21 0 0,20 0 0,-20 0 0,9 0 0,-11 0 0,-1 0 0,0 0 0,1 0 0,-1 0 0,-9 0 0,7 0 0,-6 0 0,-1 0 0,7 0 0,-15 0 0,15 0 0,-7 0 0,9 0 0,1 0 0,-1 0 0,0 0 0,1 0 0,-1 0 0,0 0 0,-8 0 0,6 0 0,-7 0 0,0 0 0,7 0 0,-15 0 0,15 0 0,4 0 0,1 0 0,8 0 0,-20 0 0,7 0 0,-15 0 0,15 0 0,-16 0 0,16 0 0,-7 0 0,1 0 0,6 0 0,-16 0 0,16 0 0,-15 0 0,15 0 0,-7 0 0,9 0 0,-8 0 0,17 0 0,-15 0 0,18-6 0,-11 4 0,-1-11 0,0 11 0,1-4 0,-1-1 0,0 5 0,-8-4 0,6 6 0,-7-7 0,0 6 0,7-6 0,-6 7 0,-1-5 0,7 3 0,-16-3 0,7 5 0,0 0 0,-6 0 0,6 0 0,-9-6 0,9 5 0,-7-4 0,7 5 0,-8 0 0,8 0 0,-7 0 0,16 0 0,-16 0 0,17-7 0,-17 5 0,16-4 0,-7 6 0,1-6 0,-3 5 0,-9-4 0,9 5 0,-7-6 0,7 5 0,-8-5 0,-1 6 0,-7 0 0,6 0 0,-6-5 0,16 4 0,-7-5 0,7 6 0,-9 0 0,0 0 0,0-5 0,0 3 0,0-3 0,0 0 0,0 3 0,0-3 0,0 5 0,-6-4 0,-2 3 0,-3-4 0,2 5 0,2 0 0,0 0 0,2 0 0,10 0 0,6 0 0,9 0 0,1-13 0,20 10 0,-24-16 0,14 18 0,-38-4 0,-1 5 0,-3 0 0,2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31: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16383,'49'0'0,"0"0"0,-20 0 0,-8 0 0,23 0 0,-13 0 0,17 0 0,0 0 0,0 0 0,0 0 0,0 0 0,12 0 0,-9 0 0,10 0 0,-13 0 0,0 0 0,0 0 0,0 0 0,-10 0 0,7 0 0,-16 0 0,16 0 0,-16 0 0,6 0 0,-9 0 0,1 0 0,-1 0 0,-7 0 0,5 0 0,-5 0 0,7 0 0,-7 0 0,17 0 0,-22 0 0,22 0 0,-17 0 0,0 0 0,5 0 0,-12 0 0,13 0 0,-14 0 0,14 0 0,-13 0 0,5 0 0,0 0 0,-5 0 0,12 0 0,-12 0 0,12 0 0,-12 0 0,12 0 0,-12 0 0,13 0 0,-14 0 0,14 0 0,-14 0 0,14 0 0,-13 0 0,12 0 0,-5 0 0,7 0 0,0 0 0,-3 0 0,2 0 0,8 0 0,-5 5 0,18-3 0,-18 4 0,18-6 0,-18 0 0,8 0 0,0 7 0,-8-5 0,18 5 0,-18-2 0,8-3 0,-10 4 0,0-6 0,10 0 0,-8 0 0,8 5 0,-10-3 0,0 4 0,10-6 0,-7 0 0,6 0 0,1 0 0,-7 0 0,7 0 0,-10 0 0,10 0 0,-8 0 0,8 0 0,-10 0 0,0 0 0,0 0 0,0 0 0,0 0 0,0 0 0,1 0 0,-1 0 0,0 0 0,-7 0 0,9 0 0,-3 0 0,4 0 0,-6 0 0,-9 0 0,3 0 0,-5 0 0,17 0 0,-16 0 0,9 0 0,-8 0 0,-3 0 0,4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31: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1 162 16383,'87'0'0,"10"0"0,-56 0 0,47 0 0,-21 0 0,-5 0 0,1 0 0,21 0 0,-19 0 0,1 0 0,-8 0 0,-1 0 0,1 0 0,-1 0 0,43 0 0,-31 0 0,-21 0 0,0 0 0,0 0 0,0 0 0,0 0 0,12 0 0,-9 0 0,22 0 0,-22 0 0,10 0 0,-1 0 0,-9 0 0,10 0 0,-13 0 0,12-8 0,-9 6 0,0-7 0,-6 9 0,-6 0 0,9-7 0,0 5 0,0-5 0,12 7 0,-9 0 0,9 0 0,1-8 0,-10 5 0,9-5 0,0 8 0,-8 0 0,8-7 0,-22 5 0,8-5 0,-18 7 0,18 0 0,-18 0 0,8 0 0,-10 0 0,0 0 0,0 0 0,0 0 0,0 0 0,1 0 0,-1 0 0,0 0 0,0 0 0,0 0 0,0 0 0,0 0 0,10 0 0,-8 0 0,18 0 0,-18 0 0,18 0 0,-17 0 0,16 0 0,-16 0 0,28 0 0,-16 0 0,9 0 0,-5 0 0,-16 6 0,16-5 0,-16 5 0,16-6 0,-16 0 0,17 0 0,-18 0 0,8 0 0,-10 0 0,10 0 0,-8 0 0,8 0 0,-10 0 0,0 0 0,-3 0 0,12 0 0,-10 0 0,11 0 0,-10 0 0,0 0 0,0 0 0,0 0 0,1 0 0,-1 0 0,0 0 0,0 0 0,-7 0 0,5 0 0,-5 0 0,7 0 0,0 0 0,-7 0 0,6 0 0,-6 0 0,7 0 0,0 0 0,0 0 0,-7 0 0,5 0 0,-5 0 0,7 0 0,0 0 0,0 0 0,0 0 0,-7 0 0,6 0 0,-6 0 0,0 0 0,5 0 0,-12 0 0,5 0 0,0 0 0,-1 0 0,10 0 0,-10 0 0,8 0 0,-12 0 0,5 0 0,5 0 0,-9 0 0,9 0 0,-8 0 0,-3 0 0,8 0 0,-3 0 0,7 0 0,-7 0 0,1 0 0,-2 0 0,0 0 0,1 0 0,3 0 0,-8 0 0,8 0 0,-3 0 0,0 0 0,-63-21 0,-18-4 0,39 13 0,-35-11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30: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1 167 16383,'70'0'0,"-4"0"0,-18 0 0,0 0 0,0 0 0,0 0 0,13 0 0,-10 0 0,9 0 0,-12 0 0,0 0 0,0 0 0,0 0 0,-10 0 0,7 0 0,-6 0 0,9 0 0,0 0 0,0 0 0,-10 0 0,7 0 0,-6 0 0,8 0 0,1 0 0,-10 0 0,8 0 0,-8 0 0,10 0 0,0 0 0,0 0 0,0 0 0,0 0 0,0 0 0,0 0 0,0 0 0,0 0 0,12 0 0,-9 0 0,8 0 0,-21 0 0,8 0 0,-8 0 0,10 0 0,-10 0 0,8 0 0,-18 0 0,18 0 0,-8 0 0,0 0 0,8 0 0,-17 0 0,6 0 0,-9 0 0,10 0 0,-7 0 0,7 0 0,-10 0 0,0 0 0,0 0 0,10 0 0,-8 0 0,18 0 0,-18 0 0,18 0 0,-8 0 0,10 0 0,0 0 0,0 0 0,21 0 0,-4 0 0,8-7 0,-13 5 0,1-5 0,-10 0 0,22 5 0,-22-12 0,22 12 0,-10-14 0,1 14 0,-4-13 0,-12 13 0,12-14 0,-9 14 0,10-13 0,-13 13 0,-1-5 0,1 0 0,0 5 0,-9-5 0,6 0 0,-7 5 0,1-5 0,6 7 0,-17 0 0,8 0 0,-10 0 0,0 0 0,10 0 0,-7 0 0,16 0 0,-16 0 0,16 0 0,-7 0 0,1 0 0,6 0 0,-6 0 0,8 0 0,13 0 0,-19 0 0,16 0 0,-18 0 0,-1 0 0,7 0 0,-6 0 0,-1 0 0,7 0 0,-6 0 0,9 0 0,-10 0 0,7 0 0,-6 0 0,9 0 0,0 0 0,0 0 0,0 7 0,0-5 0,0 5 0,11-7 0,-18 0 0,16 0 0,-29 0 0,18 0 0,-18 0 0,18 0 0,-18 0 0,18 0 0,-6 0 0,8 0 0,-8 0 0,6 0 0,-18 0 0,18 0 0,-8 0 0,10 0 0,0 0 0,0 0 0,0 0 0,0 0 0,0 0 0,0 0 0,0 0 0,0 0 0,0 0 0,0 0 0,12 0 0,-9 0 0,22 0 0,-22 0 0,10 0 0,-14-7 0,1 5 0,0-5 0,0 7 0,0-7 0,0 5 0,-10-5 0,-2 7 0,-10 0 0,0 0 0,0 0 0,0 0 0,0 0 0,1 0 0,8 0 0,-6 0 0,16 0 0,-6 0 0,9 0 0,0 0 0,0 0 0,0 0 0,-1 0 0,14 0 0,-10 7 0,9-5 0,-12 5 0,0 0 0,0-6 0,0 6 0,-9-7 0,6 0 0,-16 0 0,6 6 0,-8-4 0,8 4 0,-13-6 0,12 0 0,-15 0 0,7 0 0,0 0 0,0 0 0,0 0 0,9 0 0,-6 0 0,6 0 0,-9 0 0,0 0 0,0 0 0,0 0 0,0 0 0,0 0 0,-7 0 0,5 0 0,-5 0 0,7 0 0,-7 0 0,5 0 0,-5 0 0,0 0 0,-2 4 0,0-3 0,-5 4 0,10-5 0,-7 0 0,1 0 0,3 0 0,-4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30: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92 16383,'58'0'0,"-7"0"0,-15 0 0,13 0 0,2 0 0,9 0 0,10 0 0,-26 0 0,15 0 0,-23 0 0,4 0 0,-2 0 0,0 0 0,-2 0 0,-7-5 0,16 3 0,-16-4 0,16 6 0,-7 0 0,10 0 0,0 0 0,0 0 0,-10 0 0,8 0 0,-8 0 0,10-7 0,0 5 0,-10-5 0,7 7 0,-7 0 0,0 0 0,-2 0 0,-10 0 0,0 0 0,11 0 0,-8 0 0,9 0 0,-12 0 0,0 0 0,0 0 0,0 0 0,0 0 0,1 0 0,-1 0 0,0 0 0,10 0 0,-8 0 0,18 0 0,-18 0 0,18 0 0,-18 0 0,18 0 0,-8 0 0,10 0 0,-10 0 0,8 0 0,-8 0 0,10 0 0,0 0 0,0 0 0,0 0 0,-10 0 0,8 0 0,-18 0 0,18 0 0,-18 0 0,8 0 0,-10-5 0,12 3 0,-9-4 0,9 6 0,-12 0 0,0-6 0,0 5 0,0-5 0,0 6 0,0-6 0,0 5 0,0-5 0,0 6 0,10 0 0,-8-6 0,8 5 0,-10-5 0,10 6 0,-7 0 0,6 0 0,-9 0 0,1 0 0,-8 0 0,5 0 0,-5 0 0,7 0 0,0 0 0,-7-5 0,15 4 0,-13-4 0,8 5 0,-5 0 0,-5 0 0,7 0 0,1 0 0,-1 0 0,-7 0 0,5 0 0,-12 0 0,12 0 0,-12 0 0,5 0 0,5 0 0,-9 0 0,8 0 0,-3 0 0,-7 0 0,14 0 0,-13 0 0,12 0 0,-12 0 0,12 0 0,-12 0 0,12 0 0,-5 0 0,7 0 0,-7 0 0,5 0 0,-12 0 0,12 0 0,-12 0 0,13 0 0,-14 0 0,7 0 0,-1 0 0,-5 0 0,16 0 0,-15 0 0,9 0 0,-5 0 0,-5 0 0,12 0 0,-12 0 0,17 0 0,-16 0 0,9 0 0,-8 0 0,-3 0 0,8 0 0,-3 0 0,0 0 0,3 0 0,-8 0 0,8 0 0,-4 0 0,1 0 0,3 0 0,-8 0 0,8 0 0,-3 0 0,-1 0 0,4 0 0,-7 0 0,7 0 0,-5 0 0,4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30: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 16383,'50'0'0,"-5"0"0,-19 0 0,10 0 0,-7 0 0,16 0 0,-16 0 0,28 0 0,-5 0 0,1 0 0,-5 0 0,-11 0 0,-8 0 0,9 0 0,-19 0 0,-2 0 0,0 0 0,-5 0 0,17 0 0,-16 0 0,9 0 0,-8 0 0,-3 0 0,8 0 0,-3 0 0,-1 0 0,4 0 0,-4 0 0,0 0 0,4 0 0,-8 0 0,11 0 0,-10 0 0,12 0 0,-12 0 0,5 0 0,2 0 0,-6 0 0,6-5 0,-5 4 0,-3-3 0,8 4 0,-4 0 0,0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6T04:16: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775 1939,'43'0,"-7"0,-24 0,0 0,12 0,-5 0,5 0,-8 0,11 0,-3 0,9 0,0 0,1 0,1 0,9 0,5 0,1 0,9 0,-18 0,5 0,0 0,-4 0,4 0,-12 0,4 0,-9 0,4 0,-10 0,3 5,-8-4,3 6,-4-6,-1 7,1-7,0 2,-1 1,6-3,-4 3,3-1,0-2,2 7,4-7,1 7,-1-7,1 3,4-4,-3 4,4-3,0 8,-4-8,4 3,-6 0,0-3,-4 3,-2-4,1 0,-4 0,3 0,-4 0,-1 0,1 0,0 0,-1 0,1 0,0 0,-1 0,1 0,0 0,-1 0,1 0,4 0,5-3,2 2,-3-3,1 4,-8-4,8 3,-3-3,4 4,0 0,1-4,-1 3,1-3,-1 4,0 0,1 0,-6 0,0 0,-1 0,-3-4,3 3,-4-2,0 3,-1 0,1-4,0 3,-1-3,4 4,-2-3,-2 2,-1-3,-2 4,7 0,-7 0,6 0,-4 0,-3 0,9 0,-8 0,5 0,-3 0,-7-21,-6 3,-3-18,-7 9,2-6,1 4,-4-10,8 10,-8-9,8 9,-8-10,8 5,-8-6,8 0,-4 0,1-6,2 5,-7-12,8 12,-9-11,4 10,-4-4,4 12,-3-5,4 10,0-4,-4 6,4-1,-4 1,4 4,-3-3,3 3,0 0,-4-3,8 8,-7-8,7 8,-7-4,7 5,-6 1,6-1,-7 0,7-4,-6 3,6-9,-3 9,0-8,3 8,-7-16,7 10,-3-11,4 12,-3 2,2-1,-3 4,0-3,3-1,-2 4,3-3,-4-1,2 4,-2-3,4-1,0 4,0-8,0 8,0-4,-3 6,2-1,-3 0,4-3,0 6,0-4,-16 10,2 0,-12 5,6 3,-2 0,4 0,-8 0,3 0,-4 0,-1 0,1 0,-1 0,1 0,-1 0,-5 0,4 0,-9 5,9 0,-10 5,10-5,-9 4,4-4,-6 5,0-5,0 4,0-3,-6 4,-2 0,-6-4,0 4,0-9,-6 9,4-9,-12 4,5 1,1-5,-6 9,6-4,-1 6,-5-1,12 0,2-1,1-4,12 3,-11-3,4 0,0 3,-4-8,5 8,-7-8,0 9,0-4,6 0,-4 3,10-3,-4 0,6 2,6-2,-5-1,-2 7,5-10,-9 11,16-8,-4 4,6 0,-1-4,5 3,-3-7,8 3,-3-4,4 0,0 3,-4-2,7 3,-7-4,9 0,-9 0,8 0,-6 0,0 0,5 0,-7 0,5 0,3 0,-9 0,10 0,-4 0,-1 0,4 0,-6 3,4-2,0 3,4 9,11 6,3 10,9-4,-3 2,0-5,-1 1,-3 3,3-3,-7 4,7 0,-7 1,3-6,-4 4,0-3,0 0,0-2,0-4,0-1,0 1,0 0,0 3,4-3,-3 3,3-3,-4-1,0 1,0 0,0-1,0 1,0 0,0-1,0 1,3-1,-2 1,3 3,-1-6,-2 5,2-8,-3 5,4 3,-3-7,2 6,-3 2,0-2,3 1,-2-3,3-4,0 10,-3-4,3 3,-1-4,-2 4,3 2,0-1,-3 4,2-3,-3 4,4-4,-3-2,3 1,-4-4,0 8,3-8,-2 3,3-5,0 6,-3-4,7 3,-7-4,2 4,-3 2,4-1,-3 4,2-8,-3 3,0 1,0-4,0-1,4-1,-3-4,3 4,-4 3,3-6,-2 4,2-2,1 1,-4 2,7-4,3-3,6-4,3-4,0-6,-2-2,4-4,2 0,4 0,1 0,-1-1,0 1,1 4,-1 1,0 4,0 0,1 0,-1 0,0 0,6 0,-4 0,4 0,-6 0,1 0,-1 0,-4 0,3 0,-8 0,3 0,-4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30: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14 16383,'62'0'0,"-3"0"0,-11 0 0,48 0 0,-23 0 0,17 0 0,-25 0 0,-5 0 0,-5 0 0,14 0 0,-1 0 0,-15 0 0,16 0 0,-21 0 0,0 0 0,0 0 0,0 0 0,0 0 0,0 0 0,13 0 0,-10 0 0,9 0 0,-12 0 0,0 0 0,-10 0 0,8 0 0,-8 0 0,0 0 0,-2 0 0,0 0 0,-7 0 0,6 0 0,-8 0 0,-9 0 0,7 0 0,-6 0 0,7 0 0,-7 0 0,5 0 0,-5 0 0,7 0 0,10 0 0,-7 0 0,6 0 0,-9 0 0,1 0 0,-1 0 0,9 0 0,-6 0 0,7 0 0,-10 0 0,0 0 0,0 0 0,0 0 0,0 0 0,10 0 0,-8 0 0,18 0 0,-18 0 0,18 0 0,-8 0 0,0 0 0,8 0 0,-18 0 0,18 0 0,-8 0 0,1 0 0,6 0 0,-16 0 0,6 0 0,-8 0 0,8 0 0,-6 0 0,7 0 0,-10 0 0,0 0 0,0 0 0,10 0 0,-8 0 0,8 0 0,-10 0 0,0 0 0,0 0 0,0 0 0,12 0 0,-9 0 0,9 0 0,-12 0 0,0 0 0,0 0 0,0 0 0,0 0 0,0 0 0,0 0 0,0 0 0,-7 0 0,6 0 0,-6 0 0,7 0 0,0 0 0,-7 0 0,5 0 0,-5 0 0,0 0 0,-2 0 0,0 0 0,-5 0 0,17 0 0,-16 0 0,9 0 0,-8 0 0,4 0 0,-1 0 0,7 0 0,-12 0 0,12 0 0,-12 0 0,12 0 0,-12 0 0,5 0 0,5-6 0,-9 4 0,9-3 0,-8 5 0,-3 0 0,16 0 0,-14 0 0,8 0 0,-6 0 0,-4 0 0,8 0 0,-4 0 0,0 0 0,3 0 0,-4 0 0,1 0 0,15 0 0,-8 0 0,6 0 0,-11 0 0,-7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30: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 16383,'58'0'0,"-11"0"0,-2 0 0,-6 0 0,8 0 0,13 0 0,-9 0 0,32 0 0,-39 0 0,15 0 0,-33 0 0,0 0 0,10 0 0,-8 0 0,8 0 0,-10 0 0,0 0 0,0 0 0,0 0 0,0 0 0,1 0 0,-1 0 0,0 0 0,-7-4 0,5 2 0,-5-2 0,0 4 0,5 0 0,-12 0 0,5 0 0,2 0 0,-7 0 0,7 0 0,-4 0 0,0 0 0,6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30: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0 182 16383,'79'0'0,"0"0"0,12 0 0,3 0 0,-39 0 0,0 0 0,-1 0 0,2 0 0,22 0 0,3 0 0,-12 0 0,1 0 0,12 0 0,-1 0 0,-8 0 0,0 0 0,8 0 0,0 0 0,-11 0 0,-1 0 0,12 0 0,-4 0 0,17 0 0,-40 0 0,-2 0 0,14 0 0,14 0 0,2 0 0,0 0 0,-1 0 0,3 0 0,11 0 0,-41 0 0,2 0 0,-2 0 0,1 0 0,1 0 0,-2 0 0,41 0 0,-42 0 0,0 0 0,27 0 0,-27 0 0,0 0 0,26 0 0,12 0 0,-15 0 0,0 0 0,-12 0 0,9 0 0,-10 0 0,1 0 0,9 0 0,-10 0 0,1 0 0,-4 0 0,1 0 0,-10 0 0,9 0 0,-12 0 0,0 0 0,0 0 0,-10 0 0,8 0 0,-18 0 0,8 0 0,-10 0 0,0 0 0,10 0 0,-7 0 0,6 0 0,-9 0 0,5 0 0,-4 0 0,4 0 0,-5 0 0,0 0 0,-7 0 0,5 0 0,-5-11 0,7 8 0,0-9 0,10 12 0,-7 0 0,7-6 0,-10 5 0,0-5 0,10 6 0,-8 0 0,8 0 0,-10 0 0,0 0 0,0 0 0,0-6 0,10 5 0,-8-5 0,18 6 0,-17 0 0,16 0 0,-16 0 0,16 0 0,-16 0 0,16 0 0,-16 0 0,16-7 0,-17 5 0,18-5 0,-18 7 0,8 0 0,0 0 0,-8-6 0,8 4 0,-10-3 0,10 5 0,-8 0 0,8 0 0,-10-6 0,1 4 0,-9-4 0,7 6 0,-13 0 0,5 0 0,4 0 0,-8-4 0,9 3 0,-7-4 0,-4 5 0,15 0 0,-13 0 0,9 0 0,-8 0 0,-3 0 0,8-4 0,-3 2 0,0-2 0,3 4 0,-8-5 0,6 4 0,-44-28 0,5 23 0,-17-19 0,17 25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0:17: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23 16383,'67'0'0,"-14"0"0,-5 0 0,-8 0 0,23 0 0,-10 0 0,10 0 0,0 0 0,13 0 0,-8 0 0,4 0 0,-22 0 0,12 0 0,-9 0 0,-1 0 0,-4 0 0,-8 0 0,10 0 0,13 0 0,-10 0 0,10 0 0,-13 0 0,0 0 0,13 0 0,-10 0 0,10 0 0,0 0 0,4 0 0,-2 0 0,11 0 0,12 0 0,-16 0 0,26 0 0,-45 0 0,10 0 0,22 9 0,-13-7 0,17 7 0,-13-9 0,-23 0 0,23 9 0,-23-7 0,23 7 0,-23-9 0,10 0 0,-13 0 0,13 0 0,-9 7 0,22-5 0,-23 5 0,23-7 0,-23 0 0,23 0 0,-23 0 0,10 8 0,-13-7 0,0 7 0,13-8 0,-9 0 0,9 0 0,-13 7 0,0-5 0,0 5 0,13-7 0,-10 0 0,10 0 0,0 0 0,-10 0 0,10 0 0,-13 8 0,0-6 0,0 5 0,-10-7 0,8 0 0,-19 0 0,9 0 0,-1 0 0,5 6 0,8-5 0,-8 5 0,-5-6 0,0 0 0,-7 0 0,7 0 0,1 0 0,-9 0 0,9 0 0,-11 0 0,0 0 0,0 0 0,1 0 0,9 0 0,-7 0 0,7 0 0,-10 0 0,11 0 0,-9 0 0,19 0 0,-18 0 0,17 0 0,-7 0 0,10 0 0,-10 0 0,7 0 0,-7 0 0,10 0 0,-1 0 0,1 0 0,0 0 0,36 0 0,-28 0 0,27 0 0,-34 0 0,-1 0 0,-11 0 0,9 0 0,-8 0 0,10 0 0,-10 0 0,7 0 0,-17 0 0,17 0 0,-17 0 0,17 0 0,-17 0 0,18 0 0,-8 0 0,0 0 0,7 0 0,-7 0 0,10 0 0,-10 0 0,7 0 0,-7 0 0,10 0 0,0 0 0,-10 0 0,8 0 0,-19 0 0,19 0 0,-8 0 0,0 0 0,7 0 0,-17 0 0,17 0 0,-17 0 0,18 0 0,-19 0 0,9 0 0,-1 0 0,-7 0 0,7 0 0,-10 0 0,1 0 0,-1 0 0,0 0 0,10 0 0,-7 0 0,17 0 0,-17 0 0,17 0 0,-17 0 0,18-7 0,-8 5 0,-1-5 0,9 7 0,-18 0 0,17 0 0,-7 0 0,0-6 0,7 4 0,-17-4 0,16 6 0,-16 0 0,17 0 0,-17 0 0,17 0 0,-17-6 0,7 4 0,-10-4 0,0 6 0,10 0 0,-7-6 0,7 5 0,-10-5 0,1 6 0,9 0 0,-7 0 0,7 0 0,-10-7 0,0 6 0,11-5 0,-8 6 0,17 0 0,-17-6 0,7 4 0,1-4 0,-9 6 0,9 0 0,-11 0 0,0 0 0,0 0 0,0 0 0,1 0 0,11 0 0,-16 0 0,14 0 0,-24 0 0,12 0 0,-13-5 0,14 4 0,-7-4 0,1 5 0,5 0 0,-5 0 0,0-4 0,5 3 0,-5-4 0,0 5 0,5 0 0,-5 0 0,0 0 0,5 0 0,-13 0 0,6-5 0,0 4 0,-6-4 0,11 5 0,-11 0 0,10-6 0,-9 5 0,5-6 0,4 7 0,-9 0 0,10 0 0,-1-4 0,-8 3 0,8-4 0,-7 5 0,-3 0 0,8 0 0,-5 0 0,1 0 0,-3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35: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1 265 16383,'58'0'0,"4"0"0,-33 0 0,16 0 0,-7 0 0,1 0 0,6 0 0,-7 0 0,10 0 0,0 0 0,0-14 0,0 10 0,-1-10 0,1 14 0,0 0 0,12 0 0,-9 0 0,31-7 0,-29 5 0,16-5 0,-8-2 0,-10 7 0,9-6 0,1-1 0,-10 7 0,9-6 0,-12 1 0,13 5 0,-10-5 0,9 7 0,-12 0 0,0 0 0,13-9 0,-11 7 0,11-6 0,-14 8 0,14 0 0,-10 0 0,21 0 0,-20 0 0,20 0 0,-21 0 0,10 0 0,-13 0 0,0 0 0,0 0 0,0-7 0,0 5 0,0-5 0,0 7 0,-10-6 0,8 4 0,4-3 0,1 5 0,10-8 0,-1 7 0,-9-6 0,43-1 0,-26 7 0,17-6 0,-24-1 0,-13 7 0,0-7 0,0 8 0,-10 0 0,8 0 0,-8 0 0,0 0 0,8 0 0,-18-5 0,18 3 0,-18-4 0,18 6 0,-18 0 0,18 0 0,-18-6 0,18 5 0,-18-5 0,18 6 0,-18-6 0,18 5 0,-8-5 0,10 6 0,12 0 0,-10 0 0,0 0 0,-4 0 0,-18 0 0,8 0 0,0 0 0,-7-6 0,16 5 0,-16-5 0,16 6 0,-17 0 0,29 0 0,-15 0 0,7 0 0,-13 0 0,0 0 0,-8 0 0,18 0 0,-18 0 0,8 0 0,-10 0 0,10 0 0,-8 0 0,8 0 0,-10 0 0,0 0 0,0 0 0,1-6 0,-1 4 0,9-3 0,-6 5 0,7 0 0,-10 0 0,-7 0 0,5 0 0,-12 0 0,12 0 0,-7 0 0,1 0 0,1 0 0,-8 0 0,15 0 0,-13 0 0,9 0 0,-5 0 0,-5 0 0,12 0 0,-12 0 0,5 0 0,0 0 0,-5 0 0,10 0 0,-4 0 0,-2 0 0,2 0 0,-4 0 0,2 0 0,-1 0 0,3 0 0,-4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35: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16383,'69'0'0,"-5"0"0,-3 0 0,-10 0 0,22 0 0,-22 0 0,22 0 0,-10 0 0,1 0 0,9 0 0,-10 0 0,13 0 0,-13 0 0,10 0 0,-10 0 0,13 0 0,0 0 0,0 0 0,-12 0 0,9 0 0,-22 0 0,22 0 0,-22 0 0,21 0 0,-21 0 0,10 0 0,-1 0 0,-9 0 0,10 0 0,-13 0 0,0 0 0,0 0 0,0 0 0,-10 0 0,7 0 0,-16 0 0,16 0 0,-16 0 0,16 0 0,-16 0 0,7 0 0,0 0 0,-8 0 0,8 0 0,-10 0 0,0 0 0,0 0 0,0 0 0,-7 0 0,6 0 0,-6 0 0,18 0 0,-8 0 0,9 0 0,-12 0 0,-7 0 0,5 0 0,-5 0 0,0 0 0,5 0 0,-5 0 0,0 0 0,5 0 0,-12 0 0,13 0 0,-14 0 0,7 0 0,-1 0 0,-5 0 0,9 0 0,2 0 0,-5 0 0,3 0 0,1 0 0,-9 0 0,8 0 0,-3 0 0,-6 0 0,9 0 0,2 5 0,-6-3 0,5 4 0,-8-2 0,-3-3 0,8 7 0,-4-3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35: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58 16383,'52'0'0,"4"0"0,-27 0 0,16 0 0,5 0 0,-9 0 0,16 0 0,14 0 0,-24 0 0,31 0 0,-40 0 0,1 0 0,6 0 0,-16 0 0,16 0 0,-7-7 0,10 6 0,-9-7 0,6 8 0,-7 0 0,10 0 0,-9 0 0,6 0 0,5 0 0,-9 0 0,16 0 0,-28 0 0,7 0 0,0 0 0,-8 0 0,8 0 0,-10 0 0,0 0 0,0 0 0,0 0 0,0 0 0,0 0 0,1 0 0,-1 0 0,0 0 0,0-5 0,0 3 0,0-4 0,0 0 0,0 5 0,0-5 0,0 6 0,10 0 0,-8 0 0,18 0 0,-18 0 0,18 0 0,-17 0 0,16 0 0,-7 0 0,22 0 0,-9 0 0,-1 0 0,-5 0 0,-7 0 0,1 0 0,6 0 0,-7 0 0,10 0 0,-10 0 0,7 0 0,-6 0 0,9 0 0,0 0 0,0 0 0,0 0 0,0 0 0,0 0 0,0 0 0,0 0 0,12 0 0,-9 0 0,22 0 0,-22 0 0,9 0 0,1 0 0,-10 0 0,21 0 0,-21 0 0,10 0 0,-13 0 0,12 0 0,-9 0 0,10 0 0,-13 0 0,0 0 0,11 0 0,-8 0 0,9 0 0,-12 0 0,0 0 0,0-7 0,12 5 0,-9-5 0,10 7 0,-13 0 0,0 0 0,-1 0 0,14 0 0,-10 0 0,9 0 0,-12 0 0,21 0 0,-15 0 0,15 0 0,-21 0 0,0 0 0,0 0 0,0 0 0,0 0 0,0 0 0,0 0 0,12 0 0,-9 0 0,10 0 0,-13 0 0,12 0 0,-9 0 0,22 0 0,-10 0 0,1 0 0,-5 0 0,2 0 0,-10 0 0,22 0 0,-22 0 0,9 0 0,0 0 0,-8 0 0,20 0 0,-20 0 0,20 0 0,-21 0 0,10 0 0,-1 0 0,-9 0 0,22 0 0,-22 0 0,22 0 0,-9 0 0,-1 7 0,10-5 0,-10 5 0,0 0 0,10-5 0,-10 5 0,1 0 0,9-5 0,-22 5 0,43 0 0,-25-5 0,16 5 0,-25-7 0,-12 0 0,0 0 0,0 0 0,-10 0 0,8 0 0,-8 0 0,0 0 0,8 0 0,-8 0 0,10 0 0,0 0 0,0 0 0,0 0 0,0 0 0,0 0 0,12 0 0,-9 0 0,22 0 0,-10 0 0,0 0 0,10 0 0,-10 0 0,-8 0 0,0 0 0,17 0 0,-18 4 0,-2 0 0,-1-2 0,9 7 0,-21-9 0,6 0 0,-7 0 0,0 0 0,-2 0 0,0 0 0,-8 0 0,18 0 0,-18 0 0,18 0 0,-8 0 0,10 0 0,-10 0 0,8 0 0,-8 0 0,10 0 0,0 0 0,-10 0 0,8 7 0,-8-6 0,10 6 0,-10-7 0,-2 0 0,0 0 0,-8 0 0,8 6 0,0-4 0,-7 3 0,6-5 0,-9 0 0,1 0 0,8 0 0,-6 0 0,6 0 0,-16 0 0,6 0 0,-6 0 0,7 6 0,0-4 0,0 4 0,0-6 0,0 0 0,0 0 0,0 0 0,-7 0 0,5 0 0,-5 0 0,7 0 0,0 0 0,0 0 0,0 0 0,0 0 0,1 0 0,-1 0 0,11 0 0,-8 0 0,9 0 0,-12 0 0,0 0 0,0 0 0,-7 0 0,6 0 0,-6 0 0,0 0 0,5 0 0,-12 0 0,5 0 0,2 0 0,-7 0 0,7 0 0,-9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36: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0 119 16383,'58'0'0,"-2"0"0,4 0 0,4 0 0,-1 0 0,4 0 0,-16 0 0,2 0 0,18 0 0,7 0 0,1 0 0,6 0 0,-6 0 0,-8 0 0,1 0 0,13 0 0,9 0 0,-13 0 0,-20 0 0,-7 0 0,2 0 0,0 0 0,-3 0 0,0 0 0,11 0 0,1 0 0,-6 0 0,0 0 0,6 0 0,-1 0 0,-10 0 0,-2 0 0,27 0 0,-26 0 0,0 0 0,27 0 0,11 0 0,-15 0 0,0 0 0,0 0 0,-12 0 0,8 0 0,-8 0 0,-1 0 0,10-8 0,-9 6 0,12-7 0,-13 9 0,10 0 0,-10 0 0,28-10 0,-11 8 0,11-16 0,0 16 0,-11-15 0,11 15 0,-27-7 0,8 1 0,-20 6 0,20-7 0,-21 9 0,0 0 0,-5 0 0,-8 0 0,10 0 0,-10 0 0,8 0 0,-8 0 0,0 0 0,8 0 0,-8 0 0,10 0 0,0 0 0,0 0 0,12 0 0,-9 0 0,44 0 0,-39 0 0,26 0 0,-34 0 0,0 0 0,0 0 0,0 0 0,-10 0 0,-2 0 0,-17 0 0,-2 0 0,-2 0 0,0 5 0,1-4 0,1 7 0,-11 5 0,5-3 0,-1 7 0,5-8 0,1-4 0,3 0 0,-8-1 0,7-3 0,-4 4 0,3-5 0,0 4 0,1-3 0,-5 2 0,12-3 0,-13 0 0,17 0 0,-10 0 0,7 0 0,-7 0 0,5 0 0,-5 0 0,7 0 0,0 0 0,-7 0 0,6 0 0,-6 0 0,0 0 0,5 0 0,-5 0 0,0 0 0,5 0 0,-12 0 0,12 0 0,-5 0 0,7 0 0,0 0 0,0 0 0,1 0 0,8 0 0,-6 0 0,16-7 0,-6 6 0,9-7 0,-1 1 0,-9 6 0,7-6 0,-7 7 0,-1-6 0,9 5 0,-18-5 0,8 6 0,-10 0 0,9 0 0,-6 0 0,7 0 0,0 0 0,2 0 0,0 0 0,7 0 0,-6 0 0,9 0 0,0 0 0,0 0 0,12 0 0,-9 0 0,22 0 0,-22 0 0,22 0 0,-10 0 0,1 0 0,-4 0 0,1 0 0,-10 0 0,9 0 0,0 0 0,-9 0 0,9 0 0,1 0 0,-10 0 0,9-7 0,0 5 0,4-5 0,0 0 0,8 5 0,-21-12 0,22 12 0,-22-5 0,22-2 0,-22 7 0,10-6 0,-1 8 0,-9 0 0,10 0 0,-13 0 0,0 0 0,0 0 0,0 0 0,-1 0 0,1 0 0,0 0 0,12 0 0,-9 0 0,22 0 0,-22 0 0,10 0 0,-1 0 0,-9 7 0,22 3 0,-22-1 0,43 8 0,-25-6 0,16-1 0,-13 7 0,-21-8 0,10 1 0,-13 4 0,0-12 0,0 5 0,0 0 0,0-5 0,0 5 0,-1-7 0,1 7 0,0-5 0,0 5 0,-1-7 0,1 0 0,0 0 0,-10 0 0,8 0 0,4 0 0,2 0 0,8 0 0,0 0 0,4 0 0,12 0 0,0 0 0,0 0 0,0 0 0,0 0 0,15 0 0,-11 0 0,-28 0 0,1 0 0,42 0 0,-41 0 0,2 0 0,-1 0 0,0 0 0,0 0 0,-1 0 0,1-1 0,-2 2 0,41 7 0,-42-7 0,0 0 0,43 8 0,-40-9 0,-1 0 0,41 0 0,-4 0 0,-15 0 0,-12 0 0,-4 0 0,-12 0 0,0 0 0,-10 0 0,-2 0 0,0 0 0,-8 0 0,8 5 0,-10-3 0,0 3 0,0-5 0,22 0 0,-17 6 0,26-4 0,-28 4 0,6-6 0,1 7 0,-7-6 0,16 6 0,-6-7 0,8 0 0,1 8 0,0-7 0,0 6 0,13-7 0,-10 0 0,9 0 0,1 0 0,-10 0 0,9 0 0,-12 0 0,-10 6 0,-2-4 0,0 3 0,-8 1 0,18-4 0,-18 3 0,39 3 0,-23-7 0,37 6 0,-30 0 0,10-5 0,-13 12 0,12-12 0,-9 5 0,22-7 0,-22 0 0,22 0 0,-22 0 0,21 0 0,-20 0 0,20 0 0,-20 0 0,20 0 0,-21 0 0,10 0 0,-1 0 0,-9 0 0,10 0 0,-13 0 0,0 0 0,11 0 0,-18 0 0,7 0 0,-22 0 0,0 0 0,0 0 0,0 0 0,0 0 0,0 0 0,10 0 0,-7 0 0,7 0 0,-1 0 0,-6 0 0,7 0 0,-10 6 0,0-5 0,0 11 0,0-11 0,-7 5 0,5 0 0,-12-5 0,13 5 0,-7-6 0,9 0 0,-1 0 0,0 0 0,0 0 0,0 0 0,0 0 0,12 0 0,-9 0 0,1 0 0,-5 0 0,-14 0 0,7 0 0,1 0 0,-7 0 0,7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49: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16383,'61'0'0,"0"0"0,-3 0 0,-2 0 0,38 0 0,4 0 0,-11 0 0,-36 0 0,0 0 0,-2 0 0,3 0 0,29 0 0,1 0 0,-24 0 0,1 0 0,31 0 0,-1 0 0,-35 0 0,-2 0 0,13 0 0,4 0 0,14 0 0,1 0 0,-17 0 0,-1 0 0,17 0 0,-3 0 0,-27 0 0,-5 0 0,40 0 0,10 0 0,-24 0 0,10 0 0,-14 0 0,0 0 0,0 0 0,-12 0 0,9 8 0,-20-6 0,21 6 0,-21-8 0,20 0 0,-8 0 0,-1 0 0,9 0 0,-8 0 0,0 0 0,8 0 0,-20 0 0,9 0 0,-12 0 0,1 0 0,-1 0 0,-9 0 0,8 0 0,-17 0 0,7 0 0,-9 0 0,9 0 0,-6 0 0,6 5 0,0-4 0,-7 5 0,16-6 0,-6 6 0,-1-4 0,7 5 0,-7-7 0,10 0 0,-1 0 0,0 0 0,1 0 0,-1 0 0,20 0 0,-3 0 0,6 0 0,-11 0 0,-12 0 0,-9 0 0,7 0 0,-6 0 0,-1 0 0,7 0 0,-15 0 0,6 0 0,0 0 0,-7 0 0,7 0 0,-9 0 0,0 0 0,0 0 0,9 0 0,-6 0 0,6 0 0,-9 0 0,0 0 0,0 0 0,0 0 0,1 0 0,-1 0 0,0 0 0,0 0 0,0 0 0,0 0 0,0 0 0,0 0 0,0 0 0,-6 0 0,4 0 0,-11 0 0,12 0 0,-12 0 0,11 0 0,-11 0 0,11 0 0,-11 0 0,16 0 0,-15 0 0,15 0 0,-10 0 0,1 0 0,4-6 0,-4 5 0,-1-5 0,6 6 0,-13 0 0,17 0 0,-15 0 0,8 0 0,-4 0 0,2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38: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16383,'48'0'0,"-4"0"0,-19 0 0,1 0 0,0 0 0,-7 0 0,4 0 0,8 0 0,-3 0 0,9 0 0,-18 4 0,5-3 0,-5 4 0,6 0 0,1-3 0,-8 3 0,6 1 0,-5-5 0,7 5 0,4 0 0,-3-5 0,3 5 0,-11-2 0,5-3 0,-5 9 0,0-8 0,5 3 0,-13 0 0,13-4 0,-12 4 0,12 0 0,-12-4 0,4 5 0,6-2 0,-9-3 0,8 4 0,-6-5 0,-4 0 0,10 6 0,-9-5 0,5 5 0,0-6 0,-6 0 0,13 0 0,-5 6 0,0-5 0,5 5 0,-6-6 0,8 6 0,0-5 0,-1 5 0,1-6 0,9 0 0,-6 6 0,6-5 0,0 5 0,-7 0 0,7-5 0,-9 11 0,10-11 0,-8 5 0,7 0 0,-9-5 0,0 5 0,0-6 0,-7 0 0,15 0 0,-20 0 0,29 0 0,-21 0 0,13 0 0,-9 0 0,0 6 0,0-5 0,-7 5 0,5-6 0,-6 0 0,8 0 0,0 0 0,-7 0 0,5 6 0,-6-5 0,1 5 0,5-6 0,-5 0 0,0 0 0,5 0 0,-6 5 0,8-3 0,-7 3 0,5-5 0,-5 0 0,6 0 0,13 0 0,-10 0 0,10 0 0,9 6 0,-16-5 0,16 5 0,-11 1 0,-8-5 0,17 5 0,-17-7 0,8 0 0,-1 0 0,-7 0 0,7 0 0,1 0 0,-8 0 0,8 0 0,0 0 0,-8 0 0,7 0 0,1 0 0,-8 0 0,18 7 0,-19-5 0,9 5 0,-1-7 0,-6 0 0,16 0 0,-16 0 0,15 6 0,-16-4 0,17 5 0,-17-7 0,18 0 0,-18 0 0,17 7 0,-17-6 0,16 6 0,-15-7 0,7 0 0,-2 0 0,-6 0 0,7 0 0,1 0 0,-8 0 0,8 0 0,-10 0 0,-1 0 0,1 0 0,10 0 0,-8 0 0,8 0 0,-1 0 0,-6 0 0,6 0 0,0 0 0,-7 0 0,17 0 0,-17 0 0,8 0 0,-10 0 0,9 0 0,-7 0 0,7 0 0,-9 0 0,0 0 0,21 0 0,-16 0 0,15 0 0,-10 0 0,-8 0 0,8 0 0,-1 0 0,-7 0 0,17 0 0,-17 0 0,17 0 0,-17 0 0,18 0 0,-8 0 0,8 0 0,-8 0 0,6 0 0,-6 0 0,0-6 0,-3 5 0,1-12 0,-9 11 0,9-5 0,-10 1 0,0 5 0,-1-5 0,1 0 0,-7 5 0,5-5 0,-5 6 0,7 0 0,-1-6 0,1 5 0,0-5 0,0 6 0,-1 0 0,1 0 0,0-6 0,10 5 0,-8-5 0,7 6 0,-9-6 0,0 5 0,0-5 0,0 0 0,19 4 0,-14-9 0,15 9 0,-20-9 0,0 9 0,-1-3 0,1-1 0,0 4 0,-7-3 0,4-1 0,-4 5 0,0-5 0,5 0 0,-5 5 0,6-5 0,-6 2 0,5 2 0,-5-2 0,7 4 0,-8-5 0,6 4 0,-5-3 0,7 4 0,-7-5 0,5 4 0,-6-3 0,12 4 0,-10-5 0,9 4 0,-10-3 0,-1 4 0,6 0 0,-12 0 0,12 0 0,-13-5 0,6 4 0,2-4 0,-7 5 0,7-3 0,-41-28 0,26 20 0,-8-19 0,49 30 0,5 0 0,22 0 0,12 0 0,-28 0 0,1 0 0,36 0 0,-1 0 0,-11 0 0,-14 7 0,17-5 0,-26 6 0,-10-8 0,0 0 0,0 0 0,-1 0 0,-9 0 0,6 0 0,-6 0 0,0 0 0,7 0 0,-17 0 0,7 0 0,-9 0 0,0 0 0,-1 0 0,1 0 0,0 0 0,0 6 0,0-4 0,0 4 0,0-6 0,-1 0 0,1 0 0,-7 0 0,5 0 0,-5 5 0,6-3 0,1 4 0,-7-6 0,5 0 0,-5 0 0,7 0 0,-1 0 0,11 0 0,-8 0 0,19 5 0,-19-4 0,19 5 0,-19-6 0,7 0 0,-9 0 0,0 0 0,0 0 0,0 0 0,0 0 0,9 0 0,-6 0 0,16 0 0,-7 0 0,0 0 0,7 0 0,-17 0 0,18 7 0,-18-5 0,17 5 0,-8-7 0,1 0 0,6 0 0,-6 0 0,10 0 0,-11 0 0,30 7 0,-24-5 0,26 5 0,-22-7 0,-9 0 0,7 0 0,-7 0 0,0 5 0,7-3 0,-7 4 0,9-6 0,-9 0 0,8 0 0,-18 0 0,17 7 0,-7-6 0,0 7 0,7-8 0,-17 0 0,18 0 0,-18 5 0,17-3 0,-17 3 0,17-5 0,-17 0 0,16 0 0,-15 0 0,16 0 0,3 0 0,3 0 0,7 0 0,-20 0 0,7 0 0,-17 0 0,16 0 0,-6 0 0,0 0 0,6 0 0,-16 0 0,17 0 0,-7 0 0,0 0 0,-2 0 0,-1 0 0,-7 0 0,8 0 0,-1 0 0,-6 0 0,6 0 0,0 0 0,-6 0 0,16 0 0,-17 0 0,17 0 0,-7 0 0,0 0 0,8 0 0,-9 0 0,32 0 0,-17 0 0,8 0 0,6 0 0,-33 0 0,34 0 0,-39 0 0,16 0 0,-15 0 0,15 0 0,-16 0 0,7 0 0,1 0 0,-8 0 0,8 0 0,-1 0 0,-7 0 0,8 0 0,-11 0 0,11 0 0,-8 0 0,7 0 0,-9 0 0,0 0 0,9 0 0,-6 0 0,6 0 0,0 0 0,-7 0 0,18 0 0,-18 0 0,17 0 0,-17 0 0,7 0 0,1 0 0,-8 0 0,17-6 0,-17 4 0,6-5 0,2 7 0,-8 0 0,17-7 0,-17 6 0,17-6 0,-17 7 0,8 0 0,-2 0 0,-5 0 0,5-6 0,2 4 0,-8-3 0,8 5 0,1 0 0,-8 0 0,9 0 0,-20 0 0,7 0 0,-7 0 0,8 0 0,0 0 0,0 0 0,-1 0 0,1 0 0,0 0 0,0 0 0,-1 0 0,1 0 0,0 0 0,0 0 0,0 0 0,-1 0 0,1 0 0,0 0 0,0 0 0,-1 0 0,1 0 0,10-7 0,-8 5 0,1-5 0,-5 7 0,-6 0 0,8 0 0,12 0 0,-10 0 0,9 0 0,-11 0 0,0 0 0,-7 0 0,4 0 0,-4 0 0,7 0 0,0 0 0,-7 0 0,5 0 0,4 0 0,0 0 0,8 0 0,-10 0 0,-7 0 0,5 0 0,-6 0 0,1 0 0,-2 0 0,0 0 0,-5 0 0,12 0 0,-13-5 0,6 4 0,4-3 0,-8 4 0,8 0 0,-6 0 0,-4 0 0,8 0 0,-4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52: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16383,'57'0'0,"13"0"0,-41 0 0,36 0 0,-27 0 0,18 0 0,20 0 0,-13 0 0,27 0 0,-20 0 0,15 0 0,-12 0 0,25 9 0,-10-7 0,-1 7 0,-2-9 0,-15 0 0,0 0 0,0 0 0,0 0 0,0 0 0,14 0 0,-10 0 0,10 8 0,-14-6 0,0 5 0,1-7 0,-1 8 0,0-6 0,0 6 0,0 0 0,-11-7 0,-3 7 0,-12-8 0,1 0 0,-1 7 0,20-6 0,-15 6 0,6-7 0,-13 0 0,-6 0 0,-1 0 0,7 0 0,-15 0 0,15 6 0,-16-4 0,7 5 0,0-7 0,-6 5 0,6-4 0,0 5 0,-7-1 0,7-4 0,-9 5 0,9-6 0,-6 5 0,15-4 0,-16 5 0,16 0 0,-16-4 0,16 4 0,-15-6 0,15 0 0,-16 0 0,16 0 0,-6 0 0,-1 0 0,-2 0 0,0 0 0,-7 0 0,8 0 0,-10 0 0,0 0 0,-7 5 0,6-4 0,-6 3 0,1-4 0,4 0 0,-4 0 0,5 0 0,-5 0 0,4 0 0,-11 0 0,12 0 0,-6 0 0,7 0 0,-6 0 0,4 0 0,-4 0 0,10 0 0,-3 0 0,3 0 0,-3 0 0,-1 0 0,0 0 0,0 0 0,0 0 0,0 0 0,-6 0 0,4 0 0,-11 0 0,16 0 0,-15 0 0,8 0 0,-5 0 0,-4 0 0,16 0 0,-15 0 0,15 0 0,-12 0 0,2 0 0,3 0 0,-10 0 0,10 0 0,-3 0 0,-2 0 0,8 0 0,-12 0 0,15 0 0,-14 0 0,8 0 0,-2 0 0,-7 0 0,11 0 0,-8 0 0,-1 0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38: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16383,'47'0'0,"4"0"0,-23 0 0,17 0 0,26 0 0,-26 0 0,34 0 0,-8 0 0,-15 0 0,25 0 0,-34 0 0,22 0 0,-16 0 0,6 0 0,-14 0 0,-7 0 0,0 0 0,7 0 0,-7 0 0,0 0 0,8 0 0,-9 0 0,2 0 0,6 0 0,-17 0 0,17 0 0,-8 0 0,2 0 0,6 0 0,-7 0 0,8 0 0,-8 0 0,6 0 0,-5 0 0,-1 0 0,6 0 0,-6 0 0,-1 0 0,9 0 0,-8 0 0,0 6 0,19-5 0,-26 5 0,16-6 0,-28 0 0,4 5 0,-4-3 0,7 3 0,0-5 0,0 0 0,0 0 0,9 0 0,-7 0 0,8 6 0,0-4 0,-8 3 0,7-5 0,1 0 0,-8 0 0,8 6 0,-1-4 0,4 3 0,-2-5 0,9 0 0,-18 0 0,8 0 0,-1 0 0,-7 0 0,8 0 0,-11 0 0,1 0 0,0 0 0,0 0 0,0 0 0,-1 0 0,2 0 0,8 0 0,-7 0 0,16 0 0,-16 0 0,16 0 0,-15 0 0,6 0 0,0 0 0,-7 0 0,7 0 0,2 0 0,-8 0 0,8 0 0,-2 0 0,-6 0 0,16 0 0,-17 0 0,17 0 0,-7 0 0,9 0 0,-8 0 0,-4 0 0,0 0 0,-7 0 0,6 0 0,-8 0 0,0 0 0,-7 0 0,5 0 0,-12 0 0,12 0 0,-12 0 0,5 0 0,9 0 0,-12 0 0,12 0 0,-12 0 0,-3 0 0,8 0 0,-3 0 0,-1 0 0,3 0 0,-4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38: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0 177 16383,'46'0'0,"5"0"0,-14 0 0,11 0 0,31 0 0,-24 0 0,24 0 0,-32 0 0,21 0 0,-15 0 0,7 0 0,-15 0 0,-17 0 0,17 0 0,-17 0 0,17 0 0,-18 0 0,19 0 0,-19 0 0,9 0 0,-11 0 0,10 0 0,-7 0 0,8 0 0,-10 0 0,0 0 0,-1 0 0,1 0 0,0 0 0,0 0 0,-1 0 0,1 0 0,-1 0 0,11 0 0,-8 0 0,7 0 0,-9 0 0,-1 0 0,1 0 0,0 0 0,0 0 0,-1 0 0,1 0 0,10 0 0,-7 0 0,6 0 0,1 0 0,-8 0 0,7 0 0,1 0 0,2 0 0,0 0 0,8 0 0,-9 0 0,11 0 0,0 0 0,0 0 0,-1 0 0,21 0 0,-26 0 0,24 0 0,-29 0 0,2 0 0,-4 0 0,1 0 0,-7 0 0,6 0 0,1 0 0,-9 0 0,9 0 0,-11 0 0,1 0 0,9 0 0,3 0 0,-1 0 0,8 0 0,-7 0 0,9 0 0,1 0 0,-11 0 0,8 0 0,-7 0 0,20 0 0,-7 0 0,-3 0 0,-3 0 0,-16 0 0,15 0 0,-16 0 0,7 0 0,0 0 0,-6 0 0,16 0 0,-17 0 0,17 0 0,-17 0 0,18 0 0,-18 0 0,17 0 0,-17 0 0,17 0 0,-17 0 0,17 0 0,-17 0 0,18 0 0,-18 0 0,17 0 0,-17 0 0,17 0 0,-17 0 0,7 0 0,1 0 0,-8 0 0,17 0 0,-17 0 0,17 0 0,-17 0 0,8 0 0,-10 0 0,-1 0 0,1 0 0,0 0 0,0 0 0,0 0 0,0 0 0,0 0 0,-1 0 0,1 0 0,0 0 0,0 0 0,8 0 0,6 0 0,-3 0 0,1 0 0,-3 0 0,-7 0 0,8 0 0,-1 0 0,-6 0 0,7 0 0,-1 0 0,-7 0 0,8 0 0,-18 0 0,6 0 0,-12 0 0,5 0 0,-2-8 0,-2 2 0,19-4 0,-9 6 0,33 4 0,-15 0 0,17 0 0,36 0 0,-23 0 0,-19 0 0,4 0 0,-2 0 0,-2 0 0,31 0 0,-29 0 0,-1 0 0,10 0 0,7 0 0,-19 0 0,8 0 0,-12 0 0,0 0 0,21 0 0,-15 0 0,16 0 0,-10 0 0,-8 0 0,7 0 0,-10 0 0,0 0 0,-2 0 0,2 0 0,-2 0 0,2 0 0,0 0 0,-1 0 0,-10 0 0,8 0 0,-7 0 0,0 0 0,8 0 0,-19 0 0,19 0 0,-18 0 0,17 0 0,-16 0 0,6 0 0,1 0 0,-8 0 0,17 0 0,-17 0 0,18 0 0,-18 0 0,17 0 0,-7 0 0,10 0 0,-1 0 0,1 0 0,20 0 0,-16 0 0,17 0 0,-22 0 0,0 0 0,13 0 0,-10 0 0,10 0 0,-12 0 0,0 0 0,-1 0 0,0 0 0,-10 0 0,-1 0 0,0 0 0,-8 0 0,7 0 0,-9 0 0,-7 0 0,5 0 0,-5 0 0,6 0 0,1 0 0,0 0 0,0 0 0,0 0 0,-1 0 0,1 0 0,0 0 0,0 0 0,0 0 0,0 0 0,0 0 0,-8 0 0,6 0 0,-5 0 0,0 0 0,-2 0 0,0 0 0,-5 0 0,10 0 0,-1 0 0,12 0 0,20 0 0,-3 0 0,22 0 0,23 0 0,-23-7 0,-18 7 0,-2-2 0,10-13 0,34 4 0,-29-6 0,13 7 0,-33 3 0,-9 1 0,7 5 0,-17-5 0,18 6 0,-18-6 0,8 4 0,-2-3 0,-6 5 0,17 0 0,-17-6 0,8 4 0,-1-4 0,-7 6 0,16 0 0,-15-5 0,16 3 0,-16-4 0,6 6 0,1 0 0,-8 0 0,7-6 0,-9 5 0,0-5 0,0 6 0,0 0 0,0 0 0,0 0 0,-1 0 0,1 0 0,0 0 0,-1 0 0,1 0 0,10 0 0,-8 0 0,39 0 0,-34 0 0,34 0 0,-29 0 0,9 0 0,1 0 0,-1 0 0,-9 0 0,7 0 0,-8 0 0,11 0 0,-1 0 0,1 0 0,-10 0 0,8 0 0,-9 0 0,1 0 0,-4 0 0,2 0 0,-7 0 0,6 0 0,-9-6 0,-1 5 0,1-5 0,0 6 0,0 0 0,0 0 0,-1 0 0,1 0 0,0 0 0,0 0 0,9 0 0,-7 0 0,6 0 0,-8 0 0,10 0 0,-8 0 0,16 0 0,-15 0 0,5 0 0,2 0 0,-8 0 0,7 0 0,-9 0 0,0 0 0,0 0 0,0 0 0,-1 0 0,1 0 0,0 0 0,0 0 0,-7 0 0,5 0 0,-5 0 0,16 0 0,-7 0 0,8 0 0,-10 0 0,0 0 0,-1 0 0,1 0 0,-7 0 0,5 0 0,-5 0 0,0 0 0,5 0 0,-5 0 0,-1 0 0,0 0 0,-1 0 0,-6 0 0,11 0 0,-6 0 0,-1 0 0,7 0 0,-10 0 0,5 0 0,2 0 0,-7 0 0,13 0 0,-13 0 0,4 0 0,1 0 0,-5 0 0,16 0 0,-15 0 0,9 0 0,-8 0 0,-3 0 0,8 0 0,-3 0 0,-1 0 0,4 0 0,-8 0 0,11 0 0,-10 0 0,5 0 0,9 0 0,-12 0 0,12 0 0,-12 0 0,5 0 0,-3 0 0,1 0 0,-3 0 0,2 0 0,3 0 0,-1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39: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0 125 16383,'54'0'0,"4"0"0,-20 0 0,10 0 0,-1 0 0,0 0 0,1 0 0,20-7 0,-15 6 0,16-6 0,-22 7 0,1 0 0,-1 0 0,-9 0 0,6 0 0,-16 0 0,8 0 0,-1-7 0,-7 5 0,7-5 0,0 7 0,-6 0 0,7-6 0,10 5 0,-5-5 0,17-1 0,-20 5 0,7-5 0,-7 7 0,8 0 0,2-7 0,-10 5 0,8-5 0,-18 7 0,17-7 0,-17 5 0,8-5 0,-11 7 0,1-6 0,0 5 0,0-5 0,0 6 0,0 0 0,9 0 0,-7 0 0,17 0 0,-17 0 0,18 0 0,-18 0 0,17-7 0,-7 6 0,-1-6 0,9 7 0,-8 0 0,8 0 0,-8 0 0,7 0 0,-7 0 0,0 0 0,6 0 0,-6 0 0,9 0 0,-9 0 0,8 0 0,-8 0 0,9 0 0,-9 0 0,6 0 0,-6 0 0,1 6 0,5-5 0,-16 5 0,17 1 0,-17-5 0,18 5 0,-9-7 0,1 5 0,6-3 0,-6 4 0,10-6 0,-10 0 0,7 0 0,-17 0 0,17 0 0,-16 0 0,16 0 0,-17 0 0,19 0 0,-18 0 0,1 0 0,-6 0 0,-5 0 0,6 0 0,-6 0 0,5 0 0,-5 0 0,7 0 0,-1 0 0,-6-5 0,15 4 0,-13-3 0,14-2 0,-9 4 0,0-4 0,0 6 0,0-5 0,0 3 0,-8-3 0,7 5 0,-6 0 0,0 0 0,4 0 0,-4 0 0,0 0 0,-2 0 0,-3-5 0,2 4 0,-1-3 0,0 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40: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16383,'66'0'0,"6"0"0,-25 0 0,21 0 0,-10 0 0,13 0 0,-1 0 0,-12 0 0,-4 0 0,-1 0 0,4 0 0,-4 0 0,0 0 0,14 0 0,-16 0 0,11 0 0,-36 0 0,16 0 0,-7 0 0,10 0 0,-1 0 0,0 0 0,1 0 0,-1 0 0,-9 0 0,7 0 0,-6 0 0,-1 0 0,-2 0 0,0 0 0,-6 0 0,6 0 0,-9 0 0,0 0 0,0 0 0,0 0 0,0 0 0,0 0 0,9 0 0,-6 0 0,15 0 0,-16 0 0,16 0 0,-15 0 0,6 0 0,-9 0 0,9 0 0,-7 0 0,7 0 0,-8 0 0,-8 0 0,16 0 0,-13 0 0,15 0 0,-11 0 0,-6 0 0,4 0 0,-4 0 0,-1 0 0,-1 0 0,0 0 0,-1 0 0,2 0 0,1 0 0,-1 0 0,-2 0 0,5 0 0,-3 0 0,-2 0 0,11 0 0,-14 0 0,8 0 0,-2 0 0,-7 0 0,10 0 0,-7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40: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0 117 16383,'90'0'0,"-27"0"0,24 0 0,-40 0 0,34 0 0,-18 0 0,9 0 0,-5 0 0,-8 0 0,0 0 0,8 0 0,-20 0 0,21 0 0,-21 0 0,20 0 0,-20 0 0,21 0 0,-9 0 0,11 0 0,0-8 0,0 6 0,0-6 0,14 8 0,-33 0 0,3 0 0,7 0 0,1 0 0,-7 0 0,-1 0 0,-2 0 0,-3 0 0,21 0 0,-11 0 0,-3 0 0,0 0 0,-9 0 0,40 0 0,-23 0 0,14 0 0,-11 0 0,-20 0 0,21 0 0,-21 0 0,9 0 0,0 0 0,-9 0 0,20 0 0,-20 0 0,20 0 0,-20 0 0,9 0 0,-11 0 0,-1 0 0,0 0 0,1 0 0,-1 0 0,0 0 0,-8 0 0,6 0 0,-16 0 0,16 0 0,-7 0 0,10 0 0,-1 0 0,0 0 0,-8 0 0,6 0 0,-7 0 0,9 0 0,1 0 0,-10 0 0,7 0 0,-7 0 0,1 0 0,6 0 0,-7 0 0,10 0 0,-1 0 0,0 0 0,0 0 0,-8 0 0,6 0 0,-16 0 0,16 0 0,-16 0 0,7 0 0,0 0 0,-6 0 0,6 0 0,0 0 0,-7 0 0,7 0 0,-9 0 0,0-5 0,1 3 0,-8-3 0,6 5 0,-6 0 0,1 0 0,4 0 0,-11 0 0,12 0 0,-13-4 0,17 3 0,-15-4 0,8 5 0,-3 0 0,-5 0 0,9 0 0,-78-34 0,49 26 0,-54-27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40: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16383,'73'0'0,"13"0"0,-12 0 0,24 0 0,-10 0 0,-38 0 0,1 0 0,6 0 0,4 0 0,37 0 0,2 0 0,-29 0 0,-1 0 0,22 0 0,-3 0 0,9 0 0,-25 0 0,25 0 0,-24 0 0,10 0 0,-14 0 0,-11 0 0,39 0 0,-43 0 0,32 0 0,-31 0 0,-8 0 0,7 0 0,-10 0 0,-1 0 0,0 0 0,1 0 0,-1 0 0,0 0 0,1 0 0,-10 0 0,7 0 0,-7 0 0,10 0 0,-1 0 0,0 0 0,1 0 0,-1 0 0,-9 0 0,8 0 0,-8 0 0,9 0 0,-8 0 0,6 0 0,-7 0 0,9 0 0,1 0 0,19 0 0,-15 0 0,15 0 0,-20 0 0,-8 0 0,6 0 0,-16 0 0,7 0 0,-9 0 0,0 0 0,0 0 0,0 0 0,1 0 0,8 0 0,-7 0 0,7 0 0,-9 0 0,0 0 0,9 0 0,-6 0 0,6 0 0,0 0 0,-7 0 0,8 0 0,-1 0 0,-7 0 0,7 0 0,-9 0 0,0 0 0,0 0 0,1 0 0,-8 0 0,5 0 0,-11 0 0,9 0 0,-7 0 0,4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40: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0 127 16383,'55'0'0,"-10"0"0,-12 0 0,0 0 0,22 0 0,-6 0 0,46 0 0,-31 0 0,-13 0 0,2 0 0,20 0 0,25 0 0,-24 0 0,24 0 0,-24 0 0,24 0 0,-25-8 0,12 6 0,-15-6 0,-12 1 0,10 6 0,-9-6 0,11 7 0,-12 0 0,10 0 0,-10 0 0,1 0 0,-3 0 0,-12 0 0,1 0 0,-1 0 0,0 0 0,-8 0 0,6 0 0,-7 0 0,9-6 0,-8 4 0,6-5 0,-7 7 0,21 0 0,11 0 0,-6 0 0,3 0 0,-20 0 0,0 0 0,1 0 0,-1 0 0,0 0 0,0 0 0,1 0 0,-1-6 0,0 4 0,1-4 0,-1 6 0,0 0 0,1 0 0,-1 0 0,0 0 0,1 0 0,10 0 0,-7 0 0,7 0 0,-10-7 0,-1 5 0,0-4 0,1 6 0,-1 0 0,-9 0 0,8 0 0,-17 0 0,16 0 0,-16 0 0,7 0 0,1 0 0,-8 0 0,16 0 0,-7 0 0,10 0 0,-1 0 0,0 0 0,1 0 0,-1 0 0,12 0 0,-9 0 0,0 0 0,15 0 0,-11 0 0,15 0 0,-11 0 0,-10 0 0,-1 0 0,0 0 0,-8 0 0,6 0 0,-7 0 0,10 0 0,-1 0 0,-9 0 0,7 0 0,-15 0 0,6 0 0,0 0 0,-7 0 0,7 0 0,-9 0 0,1 0 0,-1 0 0,0 0 0,0 0 0,0-6 0,0 5 0,0-4 0,0 5 0,-6 0 0,4 0 0,-4 0 0,6 0 0,-7-5 0,6 4 0,-12-3 0,9 4 0,-6 0 0,1 0 0,-51-12 0,29 9 0,-38-9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47: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1 121 16383,'65'0'0,"-4"0"0,-17 0 0,1 0 0,10 0 0,-7 0 0,39 0 0,-35 0 0,23 0 0,-19 0 0,-9 0 0,21 0 0,-10 0 0,1 0 0,8 0 0,-8 0 0,0-13 0,8 9 0,-8-9 0,0 13 0,-4 0 0,1-8 0,-9 6 0,0-5 0,-5 7 0,-6 0 0,-1-6 0,7 5 0,-16-5 0,27 6 0,-15 0 0,8 0 0,-13 0 0,1 0 0,-8 0 0,16-6 0,-16 4 0,7-4 0,0 6 0,-7 0 0,7 0 0,-9-6 0,9 5 0,-6-4 0,6 5 0,-9-6 0,-6 5 0,4-5 0,-4 1 0,6 4 0,0-5 0,-7 2 0,6 3 0,-12-3 0,9 4 0,-6 0 0,1 0 0,-2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47: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0 198 16383,'43'0'0,"0"0"0,-6 0 0,-8 0 0,15 0 0,8 0 0,-11 0 0,43 0 0,-24 0 0,7-14 0,0 11 0,-20-10 0,21 13 0,-21-7 0,9 6 0,0-14 0,-9 13 0,28-12 0,-34 7 0,20-1 0,-25-4 0,8 10 0,1-4 0,-1-1 0,0 6 0,1-6 0,-10 2 0,7 3 0,-7-3 0,10 5 0,-1-7 0,0 6 0,1-6 0,-1 7 0,0-7 0,1 6 0,-1-6 0,0 1 0,1 4 0,-1-5 0,-9 7 0,7 0 0,-15 0 0,6 0 0,0 0 0,4 0 0,-1 0 0,-1 0 0,-11 0 0,0 0 0,0 0 0,9 0 0,-7 0 0,16 0 0,-15 0 0,6 0 0,0 0 0,-7 0 0,7 0 0,-9 0 0,0 0 0,0-5 0,1 4 0,-1-5 0,0 6 0,-7 0 0,6 0 0,-6 0 0,7 0 0,1 0 0,-1 0 0,0 0 0,-7 0 0,6 0 0,-12 0 0,9 0 0,-6 0 0,1 0 0,2 0 0,0 0 0,-2 0 0,5 0 0,-5-4 0,-1 3 0,-1-3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47: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83 16383,'75'0'0,"-6"0"0,-13 0 0,-9 0 0,9 0 0,0 0 0,-9 0 0,40 0 0,-35 0 0,35 0 0,-40 0 0,9 0 0,0 0 0,-9 0 0,9 0 0,-1 0 0,-7 0 0,19 0 0,-8 0 0,11 0 0,0 0 0,-20-4 0,2 0 0,26 2 0,-27-2 0,-1 0 0,9 4 0,8 0 0,-8 0 0,-1 0 0,-2 0 0,-12 0 0,1 0 0,-1 0 0,0 0 0,1 0 0,-1 0 0,-9 0 0,7 0 0,-6 0 0,1 0 0,17 0 0,-2 0 0,18-8 0,1 6 0,-1-5 0,0-1 0,-11 6 0,8-6 0,-20 1 0,9 6 0,-12-6 0,1 7 0,-1 0 0,0-6 0,1 4 0,-10-5 0,7 7 0,-16 0 0,16 0 0,-6 0 0,-1 0 0,7 0 0,-7 0 0,10 0 0,-10 0 0,7 0 0,-6 0 0,8 0 0,0 0 0,1 0 0,-1 0 0,0 0 0,1 0 0,-10 0 0,7 0 0,-7 0 0,10 0 0,-1 0 0,0 0 0,1 0 0,-1 0 0,-9 0 0,7 0 0,-6 0 0,-1 0 0,7 0 0,-16 0 0,8 0 0,-10 0 0,0 0 0,0 0 0,-7 0 0,6 0 0,-6 0 0,8 0 0,-8 0 0,6 0 0,-6 0 0,1 0 0,4 0 0,-11 0 0,11 0 0,-11 0 0,12 0 0,-12 0 0,15 0 0,-14 0 0,8 0 0,-4 0 0,-5 0 0,9 0 0,-5 0 0,-1 0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22:1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1 139 16383,'70'0'0,"-4"0"0,-47 0 0,7 0 0,4 0 0,-2 0 0,7 0 0,-15 0 0,10-5 0,-6 4 0,2-8 0,4 8 0,-9-4 0,5 0 0,6 3 0,-11-4 0,17 0 0,-21 5 0,11-5 0,1 6 0,-7-4 0,7 2 0,-4-7 0,-4 4 0,11-1 0,-11 2 0,11 4 0,-11-5 0,8 4 0,-4-8 0,1 8 0,1-8 0,-3 3 0,0 0 0,8-3 0,-14 4 0,12-1 0,-6 1 0,1 5 0,2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47: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1 311 16383,'56'0'0,"-3"0"0,3 0 0,3 0 0,-10 0 0,3 0 0,40 0 0,-9-7 0,15-5 0,-9 3 0,-19 6 0,-1-1 0,19-7 0,9-4 0,-12 2 0,-22 6 0,-4 1 0,10 0 0,0 0 0,-8-4 0,0 0 0,6 3 0,0 2 0,-6-1 0,0 0 0,0-4 0,0 1 0,-1 8 0,-2-1 0,-7-7 0,-1 0 0,1 8 0,0 0 0,0-4 0,-1 1 0,38 4 0,10-9 0,-24 7 0,24-7 0,-25 9 0,11 0 0,0-9 0,-10 6 0,10-6 0,0 0 0,-10 7 0,10-7 0,-14 9 0,1-8 0,-1 6 0,14-15 0,-10 15 0,-17-6 0,1-1 0,20 7 0,-27-2 0,-1 1 0,8 3 0,10 0 0,-10 0 0,1 0 0,9 0 0,-21 0 0,9 0 0,-12 0 0,0 0 0,1 0 0,-10 0 0,7 0 0,-7 0 0,10 0 0,-1 0 0,0 0 0,-8 0 0,6 0 0,-7 0 0,9 0 0,-8 0 0,6 0 0,-7 0 0,9 0 0,12 0 0,34 7 0,-12-5 0,-27 2 0,-1 0 0,21-4 0,-1 0 0,0 8 0,0-6 0,0 6 0,1-8 0,-1 7 0,14-5 0,-22 13 0,19-14 0,-22 13 0,11-12 0,0 14 0,0-14 0,0 13 0,0-5 0,1 0 0,13 6 0,-11-13 0,11 13 0,-13-14 0,-1 14 0,0-14 0,-12 6 0,9-8 0,-20 0 0,20 0 0,-20 0 0,21 0 0,-21 0 0,9 0 0,-1 0 0,-7 0 0,7 0 0,1 0 0,-9 0 0,9 0 0,0 0 0,-9 0 0,20 0 0,-20 0 0,20 0 0,12 0 0,-17 0 0,25 7 0,-29-5 0,12 6 0,0-8 0,-11 0 0,8 0 0,-19 0 0,8 0 0,-12 0 0,0 0 0,1 0 0,-10 0 0,7 0 0,-7 0 0,0 0 0,7 0 0,-16 0 0,7 0 0,-8 0 0,8 0 0,-7 0 0,7 0 0,-15 0 0,24 0 0,-20 0 0,22 0 0,-20 0 0,0 0 0,9 0 0,-6 0 0,15 0 0,-16 0 0,7 0 0,0 0 0,-6-5 0,15 3 0,-16-3 0,16 5 0,-15-6 0,14 5 0,-15-10 0,16 10 0,-7-11 0,1 10 0,25-11 0,-20 11 0,23-4 0,-20-1 0,0 6 0,1-6 0,-10 2 0,7 3 0,-7-3 0,10-2 0,-1 6 0,0-6 0,-8 7 0,-3 0 0,-9 0 0,-6 0 0,-3 0 0,-1 0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47: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50 16383,'98'0'0,"-9"0"0,-24 0 0,4 0 0,1 0 0,1 0 0,9 0 0,2 0 0,8 0 0,1 0 0,-3 0 0,4 0 0,-12 0 0,5 0 0,-8 0 0,-5 0 0,3 0 0,9 0 0,17 0 0,-3 0 0,-19 0 0,-26 0 0,-2 0 0,42 0 0,17 0 0,-15 0 0,-33 0 0,-4 0 0,31 0 0,3 0 0,-11 0 0,0 0 0,6 0 0,0 0 0,-15 0 0,-1 0 0,7 0 0,-1 0 0,-15 0 0,-2 0 0,8 0 0,-2 0 0,-13 0 0,-1 0 0,7 0 0,0 0 0,-7 0 0,-3 0 0,39 0 0,10 0 0,-24 0 0,10 0 0,-14 0 0,0 0 0,0 0 0,0 0 0,-11 0 0,-3 0 0,-12 0 0,0 0 0,11 0 0,-8 0 0,8 0 0,-19 0 0,6 0 0,-7 0 0,9 0 0,-8 0 0,17 0 0,-14 0 0,16-6 0,1-4 0,3 2 0,11 0 0,0 0 0,1 6 0,-1-6 0,0 8 0,0 0 0,14 0 0,-10 0 0,10 0 0,-14 0 0,14 0 0,-10 0 0,10 0 0,0 0 0,-11 0 0,11 0 0,0 0 0,-25 0 0,1 0 0,35 0 0,-29 0 0,-2 0 0,9 0 0,25 0 0,-10 0 0,-37 0 0,-1 0 0,38 0 0,10 0 0,-11 0 0,1 0 0,-4 0 0,-14 0 0,1 0 0,-13 0 0,10 0 0,-21 0 0,20 0 0,-20 0 0,20 0 0,-9 0 0,1 0 0,8 0 0,-8 0 0,0 0 0,8 0 0,-20 0 0,20 0 0,-19 0 0,8 0 0,-12 0 0,0 0 0,1 0 0,-10 0 0,7 0 0,4 0 0,-8 0 0,6 0 0,-20 0 0,9 0 0,-7 0 0,8 0 0,-10 0 0,0 0 0,9 0 0,-7 0 0,16 0 0,-6 0 0,-1 0 0,7 0 0,-7 0 0,10 0 0,-1 0 0,-9 0 0,-1 0 0,-10 0 0,0 0 0,0 0 0,-7 0 0,-1 0 0,-2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22:2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16383,'63'0'0,"-4"0"0,-40 0 0,7 0 0,12 0 0,-9 0 0,20 0 0,-20 0 0,9 0 0,-12 0 0,4 0 0,-2 0 0,2 0 0,-4 0 0,10 0 0,-7 0 0,6 0 0,-8 0 0,8 0 0,-6 0 0,7 0 0,-10 0 0,0 0 0,4 0 0,2 0 0,-7 0 0,5 0 0,-8 0 0,3 0 0,4 0 0,-8 0 0,7 0 0,-2 0 0,6 0 0,1 0 0,-1 0 0,-9 0 0,3 0 0,-2 0 0,3 0 0,5 0 0,-11 0 0,7 0 0,-3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22:3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1 120 16383,'79'0'0,"-10"0"0,-43 0 0,0 0 0,0 0 0,0 0 0,0 0 0,24 0 0,-9 0 0,11 0 0,-7 0 0,-16 0 0,16 0 0,-7 0 0,1 0 0,28 0 0,-34 0 0,34 0 0,-28 0 0,9 0 0,0 0 0,-1 0 0,-8 0 0,6 0 0,-6 0 0,-1 0 0,7 0 0,-16 0 0,16 0 0,-16 0 0,7 0 0,-10 0 0,0 0 0,0 0 0,10 0 0,-8 0 0,8 0 0,0 0 0,-7 0 0,16 0 0,-7 0 0,10 0 0,-9 0 0,6 0 0,-7 0 0,32 0 0,-5 0 0,8 0 0,-13 0 0,-12 0 0,0 0 0,-9 0 0,6 0 0,-7 0 0,10 0 0,-9 0 0,6 0 0,-16 0 0,16 0 0,-7 0 0,1-12 0,6 9 0,-16-9 0,7 12 0,-1 0 0,4 0 0,-1 0 0,7 0 0,-16 0 0,17 0 0,-18 0 0,18 0 0,-18 0 0,18 0 0,-18 0 0,8 0 0,0-7 0,-8 5 0,17-5 0,-6 7 0,9 0 0,0 0 0,0-7 0,0 6 0,0-7 0,-1 8 0,14 0 0,-10 0 0,9-7 0,-12 5 0,0-5 0,0 7 0,0-7 0,0 5 0,0-5 0,0 0 0,0 5 0,-10-5 0,20 7 0,-27 0 0,16-6 0,-20 5 0,-1-5 0,0 6 0,0 0 0,4 0 0,-2 0 0,7 0 0,-15 0 0,8 0 0,-4 0 0,7 0 0,-6 0 0,5 0 0,-8 0 0,8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22:3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1 293 16383,'80'0'0,"-6"0"0,-36 0 0,8 0 0,4 0 0,1 0 0,-1 0 0,28-7 0,-32 5 0,35-5 0,-42 7 0,6 0 0,-7-7 0,1 5 0,6-5 0,-7 7 0,1 0 0,18 0 0,-16 0 0,9 0 0,-14 0 0,-10 0 0,0 0 0,0 0 0,0 0 0,0 0 0,0 0 0,0 0 0,10 0 0,-8 0 0,8 0 0,-10-6 0,0 5 0,0-5 0,1 6 0,-1 0 0,0-6 0,10 5 0,-8-5 0,39 6 0,-33 0 0,33 0 0,-29 0 0,10 0 0,0 0 0,0-7 0,-10 5 0,8-5 0,-8 7 0,10 0 0,0 0 0,0 0 0,-10 0 0,7 0 0,-16 0 0,16 0 0,-16 0 0,17 0 0,-18 0 0,18 0 0,-18 0 0,18-7 0,-18 5 0,18-5 0,-18 7 0,18 0 0,-8 0 0,10 0 0,-10-6 0,8 4 0,-8-4 0,10 6 0,0 0 0,0-7 0,0 6 0,21-7 0,-16 8 0,17 0 0,-23 0 0,1 0 0,0 0 0,0 0 0,0 0 0,0-7 0,0 5 0,0-5 0,0 7 0,0 0 0,-10 0 0,7 0 0,-6-7 0,-1 5 0,7-5 0,-16 7 0,16 0 0,-16-6 0,7 5 0,-10-5 0,10 6 0,-8 0 0,8 0 0,-1 0 0,-6 0 0,7 0 0,-10 0 0,10 0 0,-8 0 0,8-6 0,0 5 0,-8-5 0,18 6 0,-18-6 0,8 5 0,0-5 0,-8 6 0,8-6 0,0 5 0,-7-5 0,28-1 0,-16 5 0,9-5 0,-5 7 0,-16 0 0,7 0 0,-1 0 0,-6-6 0,16 4 0,-16-4 0,17 6 0,-18 0 0,18 0 0,-8 0 0,10 0 0,0 0 0,-10 0 0,8 0 0,-8 0 0,0 0 0,8 0 0,-18 0 0,17 0 0,-16 0 0,7 0 0,-10 0 0,0 0 0,0 0 0,10 0 0,-8 0 0,20 0 0,-19 0 0,9 0 0,-12 0 0,0 0 0,0 0 0,0 0 0,0 0 0,0 0 0,0 0 0,10 0 0,-7 0 0,6 0 0,-8 0 0,8-6 0,-7 4 0,7-5 0,-9 7 0,21 0 0,-15 0 0,15 0 0,-21 0 0,0 0 0,0 0 0,1 0 0,-1 0 0,0 0 0,0 0 0,0 0 0,0 0 0,5 0 0,-4 0 0,1 0 0,-3 0 0,0 0 0,4 0 0,3-6 0,-10 5 0,16-5 0,-24 1 0,21 4 0,-14-4 0,5 5 0,3-4 0,-8 3 0,8-4 0,-3 5 0,-1 0 0,1-4 0,-3-2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22:4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1 120 16383,'86'0'0,"-17"0"0,-23 0 0,-8 0 0,31 0 0,-15 0 0,15 0 0,12 0 0,-25 0 0,25 0 0,-33 0 0,0 0 0,0 0 0,0 0 0,0 0 0,12 0 0,-9 0 0,10 0 0,-13 0 0,-1 0 0,1 0 0,0 0 0,-9 0 0,6 0 0,-16 0 0,16 0 0,-16 0 0,16 0 0,-16 0 0,16 0 0,-16 0 0,16 0 0,-7 0 0,1 0 0,-4 0 0,1 0 0,-7 0 0,16 0 0,-16 0 0,7 0 0,0 0 0,-8 0 0,18 0 0,-8 0 0,0 0 0,8 0 0,-8 0 0,10 0 0,-10 0 0,8 0 0,-8 0 0,0 0 0,-2 0 0,0 0 0,-8 0 0,8 0 0,-10 0 0,0 0 0,0 0 0,9 0 0,-13 0 0,8 0 0,-5 0 0,-3 0 0,10 0 0,-4-4 0,-8 3 0,20-4 0,-18 5 0,9 0 0,3-7 0,-13 5 0,15-5 0,-10 7 0,0-6 0,0 5 0,0-5 0,0 6 0,0-6 0,0 4 0,0-3 0,0 5 0,0-6 0,5 4 0,1-4 0,-1 6 0,-7 0 0,5-5 0,-9 3 0,10-4 0,1 6 0,-11-4 0,13 3 0,-8-4 0,-1 5 0,10-4 0,-17 2 0,22-2 0,-21-1 0,13 4 0,-4-3 0,-8-1 0,16 4 0,-15-4 0,10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3:22:4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83 16383,'81'0'0,"-29"0"0,-3 0 0,-6 0 0,26 0 0,-21 0 0,0 0 0,0 0 0,0 0 0,12 0 0,-9 0 0,10 0 0,-13 0 0,0 0 0,0 0 0,0 0 0,0 0 0,12 0 0,-9 0 0,22 0 0,-22 0 0,22 0 0,-9 0 0,-1-15 0,10 12 0,-22-11 0,10 14 0,-1 0 0,-9 0 0,9 0 0,-12 0 0,-9 0 0,6 0 0,-6 0 0,9 0 0,-1 0 0,1 0 0,0 0 0,-9 0 0,6 0 0,-7 0 0,10 0 0,0 0 0,-9 0 0,6 0 0,-16 0 0,16 0 0,-7 0 0,1 0 0,6 0 0,-16 0 0,16 0 0,-7 0 0,10 0 0,-9 0 0,6 0 0,-16 0 0,16 0 0,-16 0 0,7 0 0,-1 0 0,-6 0 0,0 0 0,-5 0 0,7 0 0,-2 0 0,8 0 0,-11 0 0,0 0 0,5 0 0,-4 0 0,4 0 0,-1-6 0,-2 4 0,7-4 0,-8 6 0,-4 0 0,6-5 0,-9 3 0,15-4 0,-10 6 0,5 0 0,-2-4 0,-8 3 0,13-4 0,-13 5 0,8 0 0,2 0 0,-6-6 0,4 5 0,-1-5 0,-5 6 0,7 0 0,-4 0 0,1 0 0,10 0 0,-17 0 0,11 0 0,-5 0 0,0 0 0,5 0 0,-3 0 0,-6 0 0,8 0 0,-3 0 0,-1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3486C-C753-46BA-83C1-2DC3DB3050A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BDF8B-C338-49A2-B495-F87D869545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first animation/computation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</a:t>
            </a:r>
            <a:r>
              <a:rPr lang="en-US" baseline="0" dirty="0"/>
              <a:t> does this help with the learning slowdown problem? And is it even a cost function?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Neuron</a:t>
            </a:r>
            <a:r>
              <a:rPr lang="en-US" baseline="0" dirty="0"/>
              <a:t> learns perfectly well in this case as 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time the neuron learns quickly as hoped. The slope</a:t>
            </a:r>
            <a:r>
              <a:rPr lang="en-US" baseline="0" dirty="0"/>
              <a:t> of the cost curve is much steeper initially than for the case with quadratic cost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as earlier</a:t>
            </a:r>
            <a:r>
              <a:rPr lang="en-US" baseline="0" dirty="0"/>
              <a:t> expression except we sum now over all output neurons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obtain the final</a:t>
            </a:r>
            <a:r>
              <a:rPr lang="en-US" baseline="0" dirty="0"/>
              <a:t> cost function by averaging over training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the link to play around with </a:t>
            </a:r>
            <a:r>
              <a:rPr lang="en-US" dirty="0" err="1"/>
              <a:t>softmax</a:t>
            </a:r>
            <a:r>
              <a:rPr lang="en-US" dirty="0"/>
              <a:t> a bit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068607"/>
            <a:ext cx="7772400" cy="1806031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Footer Placeholder 4"/>
          <p:cNvSpPr txBox="1"/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/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Learning Slowdown</a:t>
            </a:r>
            <a:endParaRPr lang="en-US" dirty="0"/>
          </a:p>
        </p:txBody>
      </p:sp>
      <p:sp>
        <p:nvSpPr>
          <p:cNvPr id="13" name="Footer Placeholder 4"/>
          <p:cNvSpPr txBox="1"/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1120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262"/>
            <a:ext cx="8391644" cy="798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Footer Placeholder 4"/>
          <p:cNvSpPr txBox="1"/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1" name="Footer Placeholder 4"/>
          <p:cNvSpPr txBox="1"/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644" y="34824"/>
            <a:ext cx="737165" cy="764167"/>
          </a:xfrm>
          <a:prstGeom prst="rect">
            <a:avLst/>
          </a:prstGeom>
        </p:spPr>
      </p:pic>
      <p:sp>
        <p:nvSpPr>
          <p:cNvPr id="15" name="Footer Placeholder 4"/>
          <p:cNvSpPr txBox="1"/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Learning Slowdown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75" y="1247341"/>
            <a:ext cx="7886700" cy="158977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/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  <a:endParaRPr lang="en-US" dirty="0"/>
          </a:p>
        </p:txBody>
      </p:sp>
      <p:sp>
        <p:nvSpPr>
          <p:cNvPr id="13" name="Footer Placeholder 4"/>
          <p:cNvSpPr txBox="1"/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Learning Slowdown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hyperlink" Target="http://neuralnetworksanddeeplearning.com/chap3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6.png"/><Relationship Id="rId3" Type="http://schemas.openxmlformats.org/officeDocument/2006/relationships/customXml" Target="../ink/ink3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customXml" Target="../ink/ink7.xml"/><Relationship Id="rId7" Type="http://schemas.openxmlformats.org/officeDocument/2006/relationships/image" Target="../media/image51.png"/><Relationship Id="rId6" Type="http://schemas.openxmlformats.org/officeDocument/2006/relationships/customXml" Target="../ink/ink6.xml"/><Relationship Id="rId5" Type="http://schemas.openxmlformats.org/officeDocument/2006/relationships/image" Target="../media/image50.png"/><Relationship Id="rId4" Type="http://schemas.openxmlformats.org/officeDocument/2006/relationships/customXml" Target="../ink/ink5.xml"/><Relationship Id="rId3" Type="http://schemas.openxmlformats.org/officeDocument/2006/relationships/image" Target="../media/image49.png"/><Relationship Id="rId2" Type="http://schemas.openxmlformats.org/officeDocument/2006/relationships/customXml" Target="../ink/ink4.x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55.png"/><Relationship Id="rId14" Type="http://schemas.openxmlformats.org/officeDocument/2006/relationships/customXml" Target="../ink/ink10.xml"/><Relationship Id="rId13" Type="http://schemas.openxmlformats.org/officeDocument/2006/relationships/image" Target="../media/image54.png"/><Relationship Id="rId12" Type="http://schemas.openxmlformats.org/officeDocument/2006/relationships/customXml" Target="../ink/ink9.xml"/><Relationship Id="rId11" Type="http://schemas.openxmlformats.org/officeDocument/2006/relationships/image" Target="../media/image53.png"/><Relationship Id="rId10" Type="http://schemas.openxmlformats.org/officeDocument/2006/relationships/customXml" Target="../ink/ink8.xml"/><Relationship Id="rId1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customXml" Target="../ink/ink14.xml"/><Relationship Id="rId7" Type="http://schemas.openxmlformats.org/officeDocument/2006/relationships/image" Target="../media/image59.png"/><Relationship Id="rId6" Type="http://schemas.openxmlformats.org/officeDocument/2006/relationships/customXml" Target="../ink/ink13.xml"/><Relationship Id="rId5" Type="http://schemas.openxmlformats.org/officeDocument/2006/relationships/image" Target="../media/image58.png"/><Relationship Id="rId4" Type="http://schemas.openxmlformats.org/officeDocument/2006/relationships/customXml" Target="../ink/ink12.xml"/><Relationship Id="rId3" Type="http://schemas.openxmlformats.org/officeDocument/2006/relationships/image" Target="../media/image57.png"/><Relationship Id="rId2" Type="http://schemas.openxmlformats.org/officeDocument/2006/relationships/customXml" Target="../ink/ink11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customXml" Target="../ink/ink16.xml"/><Relationship Id="rId3" Type="http://schemas.openxmlformats.org/officeDocument/2006/relationships/image" Target="../media/image62.png"/><Relationship Id="rId2" Type="http://schemas.openxmlformats.org/officeDocument/2006/relationships/customXml" Target="../ink/ink15.xml"/><Relationship Id="rId1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7.png"/><Relationship Id="rId6" Type="http://schemas.openxmlformats.org/officeDocument/2006/relationships/customXml" Target="../ink/ink19.xml"/><Relationship Id="rId5" Type="http://schemas.openxmlformats.org/officeDocument/2006/relationships/image" Target="../media/image66.png"/><Relationship Id="rId4" Type="http://schemas.openxmlformats.org/officeDocument/2006/relationships/customXml" Target="../ink/ink18.xml"/><Relationship Id="rId3" Type="http://schemas.openxmlformats.org/officeDocument/2006/relationships/image" Target="../media/image65.png"/><Relationship Id="rId2" Type="http://schemas.openxmlformats.org/officeDocument/2006/relationships/customXml" Target="../ink/ink17.xml"/><Relationship Id="rId1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customXml" Target="../ink/ink23.xml"/><Relationship Id="rId7" Type="http://schemas.openxmlformats.org/officeDocument/2006/relationships/image" Target="../media/image71.png"/><Relationship Id="rId6" Type="http://schemas.openxmlformats.org/officeDocument/2006/relationships/customXml" Target="../ink/ink22.xml"/><Relationship Id="rId5" Type="http://schemas.openxmlformats.org/officeDocument/2006/relationships/image" Target="../media/image70.png"/><Relationship Id="rId4" Type="http://schemas.openxmlformats.org/officeDocument/2006/relationships/customXml" Target="../ink/ink21.xml"/><Relationship Id="rId3" Type="http://schemas.openxmlformats.org/officeDocument/2006/relationships/image" Target="../media/image69.png"/><Relationship Id="rId2" Type="http://schemas.openxmlformats.org/officeDocument/2006/relationships/customXml" Target="../ink/ink20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customXml" Target="../ink/ink27.xml"/><Relationship Id="rId7" Type="http://schemas.openxmlformats.org/officeDocument/2006/relationships/image" Target="../media/image76.png"/><Relationship Id="rId6" Type="http://schemas.openxmlformats.org/officeDocument/2006/relationships/customXml" Target="../ink/ink26.xml"/><Relationship Id="rId5" Type="http://schemas.openxmlformats.org/officeDocument/2006/relationships/image" Target="../media/image75.png"/><Relationship Id="rId4" Type="http://schemas.openxmlformats.org/officeDocument/2006/relationships/customXml" Target="../ink/ink25.xml"/><Relationship Id="rId3" Type="http://schemas.openxmlformats.org/officeDocument/2006/relationships/image" Target="../media/image74.png"/><Relationship Id="rId2" Type="http://schemas.openxmlformats.org/officeDocument/2006/relationships/customXml" Target="../ink/ink24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0.png"/><Relationship Id="rId3" Type="http://schemas.openxmlformats.org/officeDocument/2006/relationships/customXml" Target="../ink/ink28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png"/><Relationship Id="rId8" Type="http://schemas.openxmlformats.org/officeDocument/2006/relationships/customXml" Target="../ink/ink32.xml"/><Relationship Id="rId7" Type="http://schemas.openxmlformats.org/officeDocument/2006/relationships/image" Target="../media/image84.png"/><Relationship Id="rId6" Type="http://schemas.openxmlformats.org/officeDocument/2006/relationships/customXml" Target="../ink/ink31.xml"/><Relationship Id="rId5" Type="http://schemas.openxmlformats.org/officeDocument/2006/relationships/image" Target="../media/image83.png"/><Relationship Id="rId4" Type="http://schemas.openxmlformats.org/officeDocument/2006/relationships/customXml" Target="../ink/ink30.xml"/><Relationship Id="rId3" Type="http://schemas.openxmlformats.org/officeDocument/2006/relationships/image" Target="../media/image82.png"/><Relationship Id="rId2" Type="http://schemas.openxmlformats.org/officeDocument/2006/relationships/customXml" Target="../ink/ink29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89.png"/><Relationship Id="rId16" Type="http://schemas.openxmlformats.org/officeDocument/2006/relationships/customXml" Target="../ink/ink36.xml"/><Relationship Id="rId15" Type="http://schemas.openxmlformats.org/officeDocument/2006/relationships/image" Target="../media/image88.png"/><Relationship Id="rId14" Type="http://schemas.openxmlformats.org/officeDocument/2006/relationships/customXml" Target="../ink/ink35.xml"/><Relationship Id="rId13" Type="http://schemas.openxmlformats.org/officeDocument/2006/relationships/image" Target="../media/image87.png"/><Relationship Id="rId12" Type="http://schemas.openxmlformats.org/officeDocument/2006/relationships/customXml" Target="../ink/ink34.xml"/><Relationship Id="rId11" Type="http://schemas.openxmlformats.org/officeDocument/2006/relationships/image" Target="../media/image86.png"/><Relationship Id="rId10" Type="http://schemas.openxmlformats.org/officeDocument/2006/relationships/customXml" Target="../ink/ink33.xml"/><Relationship Id="rId1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4.png"/><Relationship Id="rId8" Type="http://schemas.openxmlformats.org/officeDocument/2006/relationships/customXml" Target="../ink/ink40.xml"/><Relationship Id="rId7" Type="http://schemas.openxmlformats.org/officeDocument/2006/relationships/image" Target="../media/image93.png"/><Relationship Id="rId6" Type="http://schemas.openxmlformats.org/officeDocument/2006/relationships/customXml" Target="../ink/ink39.xml"/><Relationship Id="rId5" Type="http://schemas.openxmlformats.org/officeDocument/2006/relationships/image" Target="../media/image92.png"/><Relationship Id="rId4" Type="http://schemas.openxmlformats.org/officeDocument/2006/relationships/customXml" Target="../ink/ink38.xml"/><Relationship Id="rId3" Type="http://schemas.openxmlformats.org/officeDocument/2006/relationships/image" Target="../media/image91.png"/><Relationship Id="rId2" Type="http://schemas.openxmlformats.org/officeDocument/2006/relationships/customXml" Target="../ink/ink37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96.png"/><Relationship Id="rId11" Type="http://schemas.openxmlformats.org/officeDocument/2006/relationships/image" Target="../media/image95.png"/><Relationship Id="rId10" Type="http://schemas.openxmlformats.org/officeDocument/2006/relationships/customXml" Target="../ink/ink41.xml"/><Relationship Id="rId1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06" y="1107123"/>
            <a:ext cx="7772400" cy="1806031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Deep Learning Theory and Applications</a:t>
            </a:r>
            <a:br>
              <a:rPr lang="en-US" dirty="0"/>
            </a:br>
            <a:r>
              <a:rPr lang="en-US" dirty="0"/>
              <a:t>Losses and activations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10" y="3819645"/>
            <a:ext cx="1717314" cy="1780219"/>
          </a:xfrm>
          <a:prstGeom prst="rect">
            <a:avLst/>
          </a:prstGeom>
        </p:spPr>
      </p:pic>
      <p:pic>
        <p:nvPicPr>
          <p:cNvPr id="1026" name="Picture 2" descr="https://ypps.yale.edu/sites/default/files/yale_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5" r="58740" b="37504"/>
          <a:stretch>
            <a:fillRect/>
          </a:stretch>
        </p:blipFill>
        <p:spPr bwMode="auto">
          <a:xfrm>
            <a:off x="373888" y="4148368"/>
            <a:ext cx="1988165" cy="9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118706" y="4046234"/>
            <a:ext cx="6858000" cy="1327039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/>
              <a:t>AMTH</a:t>
            </a:r>
            <a:r>
              <a:rPr lang="en-US" dirty="0"/>
              <a:t>/CBB 663</a:t>
            </a:r>
            <a:endParaRPr lang="en-US" dirty="0"/>
          </a:p>
          <a:p>
            <a:r>
              <a:rPr lang="en-US" dirty="0"/>
              <a:t>CPSC 452/552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1"/>
                <a:ext cx="8821356" cy="55812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the sigmoid function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Curve is flat when the output is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gets very small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  get very small</a:t>
                </a:r>
                <a:endParaRPr lang="en-US" dirty="0"/>
              </a:p>
              <a:p>
                <a:pPr lvl="1"/>
                <a:r>
                  <a:rPr lang="en-US" dirty="0"/>
                  <a:t>This occurs in more general neural networks as well</a:t>
                </a:r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1"/>
                <a:ext cx="8821356" cy="5581256"/>
              </a:xfrm>
              <a:blipFill rotWithShape="1">
                <a:blip r:embed="rId1"/>
                <a:stretch>
                  <a:fillRect l="-1" t="-11" r="7" b="-138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learning so slow?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/>
          <a:srcRect l="21045" t="17079" r="13984" b="2376"/>
          <a:stretch>
            <a:fillRect/>
          </a:stretch>
        </p:blipFill>
        <p:spPr>
          <a:xfrm>
            <a:off x="2652151" y="1630725"/>
            <a:ext cx="4381793" cy="29115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Change the cost function so that it doesn’t depend on the activation function directly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 Change the activation function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Lets try both!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fix this? 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0"/>
            <a:ext cx="8821356" cy="5592407"/>
          </a:xfrm>
        </p:spPr>
        <p:txBody>
          <a:bodyPr/>
          <a:lstStyle/>
          <a:p>
            <a:r>
              <a:rPr lang="en-US" dirty="0"/>
              <a:t>A cost function needs to compare the neural network output with the actual output </a:t>
            </a:r>
            <a:endParaRPr lang="en-US" dirty="0"/>
          </a:p>
          <a:p>
            <a:r>
              <a:rPr lang="en-US" dirty="0"/>
              <a:t>If the neural network output is a sigmoid then it gives a value between 0-1 that indicates the “probability of the output” (…in the case of one output)</a:t>
            </a: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We can use a method of comparing probability distributions</a:t>
            </a:r>
            <a:endParaRPr lang="en-US" dirty="0"/>
          </a:p>
          <a:p>
            <a:pPr lvl="1"/>
            <a:r>
              <a:rPr lang="en-US" dirty="0"/>
              <a:t>Cross entropy, KL Divergence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cost function 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1"/>
                <a:ext cx="8821356" cy="54410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Entropy is an information theoretic measure that measures the amount of information contained in a measurement</a:t>
                </a:r>
                <a:endParaRPr lang="en-US" dirty="0"/>
              </a:p>
              <a:p>
                <a:pPr lvl="1"/>
                <a:r>
                  <a:rPr lang="en-US" dirty="0"/>
                  <a:t>Information comes from the uncertainty about the outcome before hand</a:t>
                </a:r>
                <a:endParaRPr lang="en-US" dirty="0"/>
              </a:p>
              <a:p>
                <a:r>
                  <a:rPr lang="en-US" dirty="0"/>
                  <a:t>A fair coin contains less information than a fair die</a:t>
                </a:r>
                <a:endParaRPr lang="en-US" dirty="0"/>
              </a:p>
              <a:p>
                <a:pPr lvl="1"/>
                <a:r>
                  <a:rPr lang="en-US" dirty="0"/>
                  <a:t>Only two possible outcomes in a fair coin</a:t>
                </a:r>
                <a:endParaRPr lang="en-US" dirty="0"/>
              </a:p>
              <a:p>
                <a:pPr lvl="1"/>
                <a:r>
                  <a:rPr lang="en-US" dirty="0"/>
                  <a:t>Six possible outcomes in a fair die</a:t>
                </a:r>
                <a:endParaRPr lang="en-US" dirty="0"/>
              </a:p>
              <a:p>
                <a:pPr lvl="1"/>
                <a:r>
                  <a:rPr lang="en-US" dirty="0"/>
                  <a:t>Fair die contains more information </a:t>
                </a:r>
                <a:endParaRPr lang="en-US" dirty="0"/>
              </a:p>
              <a:p>
                <a:r>
                  <a:rPr lang="en-US" dirty="0"/>
                  <a:t>Formula for entropy: H(P)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/>
              </a:p>
              <a:p>
                <a:pPr lvl="1"/>
                <a:r>
                  <a:rPr lang="en-US" dirty="0"/>
                  <a:t>Probability distribution p</a:t>
                </a:r>
                <a:endParaRPr lang="en-US" dirty="0"/>
              </a:p>
              <a:p>
                <a:pPr lvl="1"/>
                <a:r>
                  <a:rPr lang="en-US" dirty="0"/>
                  <a:t>Over all possible outcomes I</a:t>
                </a:r>
                <a:endParaRPr lang="en-US" dirty="0"/>
              </a:p>
              <a:p>
                <a:pPr lvl="1"/>
                <a:r>
                  <a:rPr lang="en-US" dirty="0"/>
                  <a:t>Measured in units called “bits”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1"/>
                <a:ext cx="8821356" cy="5441032"/>
              </a:xfrm>
              <a:blipFill rotWithShape="1">
                <a:blip r:embed="rId1"/>
                <a:stretch>
                  <a:fillRect l="-1" t="-11" r="7" b="-893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from Information Theory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i="1" dirty="0"/>
                  <a:t>Cross entropy </a:t>
                </a:r>
                <a:r>
                  <a:rPr lang="en-US" dirty="0"/>
                  <a:t>is the average number of bits needed to encode data coming from a source with distribution p when we use model q</a:t>
                </a:r>
                <a:endParaRPr lang="en-US" dirty="0"/>
              </a:p>
              <a:p>
                <a:r>
                  <a:rPr lang="en-US" dirty="0"/>
                  <a:t>It is given by:</a:t>
                </a:r>
                <a:endParaRPr lang="en-US" dirty="0"/>
              </a:p>
              <a:p>
                <a:pPr lvl="1"/>
                <a:r>
                  <a:rPr lang="en-US" dirty="0"/>
                  <a:t>H(P,Q)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Consider the output of a single sigmoid a to be a binary probability, here it reduces to </a:t>
                </a:r>
                <a:endParaRPr lang="en-US" dirty="0"/>
              </a:p>
              <a:p>
                <a:pPr lvl="1"/>
                <a:r>
                  <a:rPr lang="en-US" dirty="0"/>
                  <a:t>H(P,Q)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US" dirty="0"/>
                  <a:t> (1-a) log(1-y))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is also called </a:t>
                </a:r>
                <a:r>
                  <a:rPr lang="en-US" i="1" dirty="0"/>
                  <a:t>binary cross entropy</a:t>
                </a:r>
                <a:endParaRPr lang="en-US" i="1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12" r="7" b="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Outputs from multiple sigmoid neurons do not form a probability distribution (why)</a:t>
            </a:r>
            <a:endParaRPr lang="en-US" dirty="0"/>
          </a:p>
          <a:p>
            <a:r>
              <a:rPr lang="en-US" dirty="0"/>
              <a:t>Generalization of binary cross entropy to multi output functions is just by summing the binary cross entropy at each neuron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to many outputs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352857" y="3981026"/>
                <a:ext cx="4040722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857" y="3981026"/>
                <a:ext cx="4040722" cy="764505"/>
              </a:xfrm>
              <a:prstGeom prst="rect">
                <a:avLst/>
              </a:prstGeom>
              <a:blipFill rotWithShape="1">
                <a:blip r:embed="rId1"/>
                <a:stretch>
                  <a:fillRect l="-5" t="-28" r="10" b="2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0"/>
                <a:ext cx="8821356" cy="55031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Is this even a cost function?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 neuron’s output is close to the desired output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Seems to be a cost function!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0"/>
                <a:ext cx="8821356" cy="5503197"/>
              </a:xfrm>
              <a:blipFill rotWithShape="1">
                <a:blip r:embed="rId1"/>
                <a:stretch>
                  <a:fillRect l="-1" t="-11" r="7" b="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Cost function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0"/>
                <a:ext cx="8821356" cy="5568685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and apply chain rule twice: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𝜕𝜎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0"/>
                <a:ext cx="8821356" cy="5568685"/>
              </a:xfrm>
              <a:blipFill rotWithShape="1">
                <a:blip r:embed="rId1"/>
                <a:stretch>
                  <a:fillRect l="-1" t="-11" r="7" b="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it help vanishing gradients?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1"/>
                <a:ext cx="8821356" cy="5502184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Obtaining a common denominator gives: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Definition of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Cancelled out the derivative of the sigmoid! </a:t>
                </a:r>
                <a:endParaRPr lang="en-US" i="1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1"/>
                <a:ext cx="8821356" cy="5502184"/>
              </a:xfrm>
              <a:blipFill rotWithShape="1">
                <a:blip r:embed="rId1"/>
                <a:stretch>
                  <a:fillRect l="-1" t="-11" r="7" b="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cross-entropy cost function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1"/>
                <a:ext cx="8821356" cy="56185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Takeaway: the rate the weight is learned is controlled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i.e. the </a:t>
                </a:r>
                <a:r>
                  <a:rPr lang="en-US" b="1" i="1" dirty="0"/>
                  <a:t>error in the output</a:t>
                </a:r>
                <a:endParaRPr lang="en-US" b="1" i="1" dirty="0"/>
              </a:p>
              <a:p>
                <a:r>
                  <a:rPr lang="en-US" dirty="0"/>
                  <a:t>The larger the error, the faster the neuron learns</a:t>
                </a:r>
                <a:endParaRPr lang="en-US" dirty="0"/>
              </a:p>
              <a:p>
                <a:r>
                  <a:rPr lang="en-US" dirty="0"/>
                  <a:t>Avoids the learning slowdown for the quadratic cost </a:t>
                </a:r>
                <a:endParaRPr lang="en-US" dirty="0"/>
              </a:p>
              <a:p>
                <a:pPr lvl="1"/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that case</a:t>
                </a:r>
                <a:endParaRPr lang="en-US" dirty="0"/>
              </a:p>
              <a:p>
                <a:pPr lvl="1"/>
                <a:r>
                  <a:rPr lang="en-US" dirty="0"/>
                  <a:t>For cross entropy,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term is cancelled</a:t>
                </a:r>
                <a:endParaRPr lang="en-US" dirty="0"/>
              </a:p>
              <a:p>
                <a:r>
                  <a:rPr lang="en-US" dirty="0"/>
                  <a:t>Similar result for the bias: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1"/>
                <a:ext cx="8821356" cy="5618562"/>
              </a:xfrm>
              <a:blipFill rotWithShape="1">
                <a:blip r:embed="rId1"/>
                <a:stretch>
                  <a:fillRect l="-1" t="-11" r="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cross-entropy cost function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99664" y="2126076"/>
          <a:ext cx="8535670" cy="377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825"/>
                <a:gridCol w="1893570"/>
                <a:gridCol w="2016760"/>
                <a:gridCol w="1751965"/>
                <a:gridCol w="1352550"/>
              </a:tblGrid>
              <a:tr h="411480">
                <a:tc>
                  <a:txBody>
                    <a:bodyPr/>
                    <a:lstStyle/>
                    <a:p>
                      <a:r>
                        <a:rPr lang="en-US" altLang="zh-CN" sz="1350" dirty="0"/>
                        <a:t>Loss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function</a:t>
                      </a:r>
                      <a:endParaRPr lang="en-US" sz="13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350" dirty="0"/>
                        <a:t>task</a:t>
                      </a:r>
                      <a:endParaRPr lang="en-US" sz="13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350" dirty="0"/>
                        <a:t>Activation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function</a:t>
                      </a:r>
                      <a:endParaRPr lang="en-US" sz="13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350" dirty="0"/>
                        <a:t>Input</a:t>
                      </a:r>
                      <a:r>
                        <a:rPr lang="zh-CN" altLang="en-US" sz="1350" dirty="0"/>
                        <a:t> </a:t>
                      </a:r>
                      <a:endParaRPr lang="en-US" sz="13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350" dirty="0"/>
                        <a:t>Target</a:t>
                      </a:r>
                      <a:endParaRPr lang="en-US" sz="1350" dirty="0"/>
                    </a:p>
                  </a:txBody>
                  <a:tcPr marL="68580" marR="68580" marT="34290" marB="34290"/>
                </a:tc>
              </a:tr>
              <a:tr h="891540">
                <a:tc>
                  <a:txBody>
                    <a:bodyPr/>
                    <a:lstStyle/>
                    <a:p>
                      <a:r>
                        <a:rPr lang="en-US" altLang="zh-CN" sz="1350" dirty="0" err="1"/>
                        <a:t>CrossEntropyLoss</a:t>
                      </a:r>
                      <a:endParaRPr lang="en-US" sz="13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350" dirty="0"/>
                        <a:t>Multiclass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classification</a:t>
                      </a:r>
                      <a:endParaRPr lang="en-US" altLang="zh-CN" sz="13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350" dirty="0"/>
                        <a:t>Don’t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need</a:t>
                      </a:r>
                      <a:endParaRPr lang="en-US" altLang="zh-CN" sz="135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50" dirty="0"/>
                        <a:t>Combine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 err="1"/>
                        <a:t>LogSoftmax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and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 err="1"/>
                        <a:t>NLLLoss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in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one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class</a:t>
                      </a:r>
                      <a:endParaRPr lang="en-US" sz="13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350" dirty="0"/>
                        <a:t>Probabilities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for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each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class.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Shape: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(N,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C)</a:t>
                      </a:r>
                      <a:endParaRPr lang="en-US" sz="13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350" dirty="0"/>
                        <a:t>An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index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∈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[0,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C-1].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Shape: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(N)</a:t>
                      </a:r>
                      <a:endParaRPr lang="en-US" sz="1350" dirty="0"/>
                    </a:p>
                  </a:txBody>
                  <a:tcPr marL="68580" marR="68580" marT="34290" marB="34290"/>
                </a:tc>
              </a:tr>
              <a:tr h="891540">
                <a:tc>
                  <a:txBody>
                    <a:bodyPr/>
                    <a:lstStyle/>
                    <a:p>
                      <a:r>
                        <a:rPr lang="en-US" altLang="zh-CN" sz="1350" dirty="0" err="1"/>
                        <a:t>NLLLoss</a:t>
                      </a:r>
                      <a:endParaRPr lang="en-US" sz="13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350" dirty="0"/>
                        <a:t>Multiclass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classification</a:t>
                      </a:r>
                      <a:endParaRPr lang="en-US" sz="13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350" dirty="0" err="1"/>
                        <a:t>LogSoftmax</a:t>
                      </a:r>
                      <a:endParaRPr lang="en-US" sz="13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50" dirty="0"/>
                        <a:t>Probabilities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for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each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class.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Shape: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(N,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C)</a:t>
                      </a:r>
                      <a:endParaRPr lang="en-US" sz="1350" dirty="0"/>
                    </a:p>
                    <a:p>
                      <a:endParaRPr lang="en-US" sz="13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50" dirty="0"/>
                        <a:t>An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index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∈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[0,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C-1] .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Shape: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(N)</a:t>
                      </a:r>
                      <a:endParaRPr lang="en-US" altLang="zh-CN" sz="1350" dirty="0"/>
                    </a:p>
                  </a:txBody>
                  <a:tcPr marL="68580" marR="68580" marT="34290" marB="34290"/>
                </a:tc>
              </a:tr>
              <a:tr h="891540">
                <a:tc>
                  <a:txBody>
                    <a:bodyPr/>
                    <a:lstStyle/>
                    <a:p>
                      <a:r>
                        <a:rPr lang="en-US" altLang="zh-CN" sz="1350" dirty="0" err="1"/>
                        <a:t>BCELoss</a:t>
                      </a:r>
                      <a:endParaRPr lang="en-US" sz="13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350" dirty="0"/>
                        <a:t>Binary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classification</a:t>
                      </a:r>
                      <a:endParaRPr lang="en-US" altLang="zh-CN" sz="1350" dirty="0"/>
                    </a:p>
                    <a:p>
                      <a:r>
                        <a:rPr lang="en-US" altLang="zh-CN" sz="1350" dirty="0"/>
                        <a:t>Multi-label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binary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classification</a:t>
                      </a:r>
                      <a:endParaRPr lang="en-US" sz="13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350" dirty="0"/>
                        <a:t>Sigmoid</a:t>
                      </a:r>
                      <a:r>
                        <a:rPr lang="zh-CN" altLang="en-US" sz="1350" dirty="0"/>
                        <a:t> </a:t>
                      </a:r>
                      <a:endParaRPr lang="en-US" sz="13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350" dirty="0"/>
                        <a:t>Probabilities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for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each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class.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Shape: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(N,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2)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or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(N,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C)</a:t>
                      </a:r>
                      <a:endParaRPr lang="en-US" sz="1350" dirty="0"/>
                    </a:p>
                    <a:p>
                      <a:endParaRPr lang="en-US" sz="13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350" dirty="0"/>
                        <a:t>Binary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vector.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Shape: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(N,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2)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or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(N,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C)</a:t>
                      </a:r>
                      <a:endParaRPr lang="en-US" sz="1350" dirty="0"/>
                    </a:p>
                  </a:txBody>
                  <a:tcPr marL="68580" marR="68580" marT="34290" marB="34290"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altLang="zh-CN" sz="1350" dirty="0" err="1"/>
                        <a:t>BCEWithLogitsLoss</a:t>
                      </a:r>
                      <a:endParaRPr lang="en-US" sz="13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350" dirty="0"/>
                        <a:t>Binary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classification</a:t>
                      </a:r>
                      <a:endParaRPr lang="en-US" altLang="zh-CN" sz="1350" dirty="0"/>
                    </a:p>
                    <a:p>
                      <a:r>
                        <a:rPr lang="en-US" altLang="zh-CN" sz="1350" dirty="0"/>
                        <a:t>Multi-label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binary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classification</a:t>
                      </a:r>
                      <a:endParaRPr lang="en-US" sz="13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350" dirty="0"/>
                        <a:t>Don’t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need</a:t>
                      </a:r>
                      <a:endParaRPr lang="en-US" sz="13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350" dirty="0"/>
                        <a:t>Logits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for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each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class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∈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R.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Shape: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(N,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2)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or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(N,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C)</a:t>
                      </a:r>
                      <a:endParaRPr lang="en-US" sz="13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350" dirty="0"/>
                        <a:t>Binary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vector.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Shape: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(N,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2)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or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(N,</a:t>
                      </a:r>
                      <a:r>
                        <a:rPr lang="zh-CN" altLang="en-US" sz="1350" dirty="0"/>
                        <a:t> </a:t>
                      </a:r>
                      <a:r>
                        <a:rPr lang="en-US" altLang="zh-CN" sz="1350" dirty="0"/>
                        <a:t>C)</a:t>
                      </a:r>
                      <a:endParaRPr lang="en-US" sz="135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8878" y="1299114"/>
            <a:ext cx="1805305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N:</a:t>
            </a:r>
            <a:r>
              <a:rPr lang="zh-CN" altLang="en-US" sz="1350" dirty="0"/>
              <a:t> </a:t>
            </a:r>
            <a:r>
              <a:rPr lang="en-US" altLang="zh-CN" sz="1350" dirty="0"/>
              <a:t>batch</a:t>
            </a:r>
            <a:r>
              <a:rPr lang="zh-CN" altLang="en-US" sz="1350" dirty="0"/>
              <a:t> </a:t>
            </a:r>
            <a:r>
              <a:rPr lang="en-US" altLang="zh-CN" sz="1350" dirty="0"/>
              <a:t>size</a:t>
            </a:r>
            <a:endParaRPr lang="en-US" altLang="zh-CN" sz="1350" dirty="0"/>
          </a:p>
          <a:p>
            <a:r>
              <a:rPr lang="en-US" altLang="zh-CN" sz="1350" dirty="0"/>
              <a:t>C:</a:t>
            </a:r>
            <a:r>
              <a:rPr lang="zh-CN" altLang="en-US" sz="1350" dirty="0"/>
              <a:t> </a:t>
            </a:r>
            <a:r>
              <a:rPr lang="en-US" altLang="zh-CN" sz="1350" dirty="0"/>
              <a:t>number</a:t>
            </a:r>
            <a:r>
              <a:rPr lang="zh-CN" altLang="en-US" sz="1350" dirty="0"/>
              <a:t> </a:t>
            </a:r>
            <a:r>
              <a:rPr lang="en-US" altLang="zh-CN" sz="1350" dirty="0"/>
              <a:t>of</a:t>
            </a:r>
            <a:r>
              <a:rPr lang="zh-CN" altLang="en-US" sz="1350" dirty="0"/>
              <a:t> </a:t>
            </a:r>
            <a:r>
              <a:rPr lang="en-US" altLang="zh-CN" sz="1350" dirty="0"/>
              <a:t>classes</a:t>
            </a:r>
            <a:endParaRPr lang="en-US" sz="13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Use cross-entropy instead of quadratic cost</a:t>
                </a:r>
                <a:endParaRPr lang="en-US" dirty="0"/>
              </a:p>
              <a:p>
                <a:r>
                  <a:rPr lang="en-US" dirty="0"/>
                  <a:t>First, the case where quadratic cost was fine: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12" r="7" b="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cross-entropy cost function</a:t>
            </a:r>
            <a:endParaRPr lang="en-US" dirty="0"/>
          </a:p>
        </p:txBody>
      </p:sp>
      <p:pic>
        <p:nvPicPr>
          <p:cNvPr id="4" name="Picture 2" descr="http://neuralnetworksanddeeplearning.com/images/tikz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59" y="1135011"/>
            <a:ext cx="282892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21" y="4000500"/>
            <a:ext cx="4953000" cy="285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21" y="4000500"/>
            <a:ext cx="4953000" cy="2857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Use cross-entropy instead of quadratic cost</a:t>
                </a:r>
                <a:endParaRPr lang="en-US" dirty="0"/>
              </a:p>
              <a:p>
                <a:r>
                  <a:rPr lang="en-US" dirty="0"/>
                  <a:t>Now, the case where quadratic cost got stuck: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" t="-12" r="7" b="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cross-entropy cost function</a:t>
            </a:r>
            <a:endParaRPr lang="en-US" dirty="0"/>
          </a:p>
        </p:txBody>
      </p:sp>
      <p:pic>
        <p:nvPicPr>
          <p:cNvPr id="4" name="Picture 2" descr="http://neuralnetworksanddeeplearning.com/images/tikz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59" y="1135011"/>
            <a:ext cx="282892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Cross-entropy generalizes well to networks with more layers and neurons</a:t>
                </a:r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be desired values at the output neurons</a:t>
                </a:r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the actual outputs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Learning slowdown is avoided in this case as well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12" r="7" b="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cross-entropy cost function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447251"/>
                <a:ext cx="8821356" cy="5112092"/>
              </a:xfrm>
            </p:spPr>
            <p:txBody>
              <a:bodyPr/>
              <a:lstStyle/>
              <a:p>
                <a:r>
                  <a:rPr lang="en-US" dirty="0"/>
                  <a:t>Cross-entropy is almost always better </a:t>
                </a:r>
                <a:r>
                  <a:rPr lang="en-US" b="1" i="1" dirty="0"/>
                  <a:t>IF</a:t>
                </a:r>
                <a:r>
                  <a:rPr lang="en-US" dirty="0"/>
                  <a:t> the output neurons are sigmoid neurons</a:t>
                </a:r>
                <a:endParaRPr lang="en-US" dirty="0"/>
              </a:p>
              <a:p>
                <a:endParaRPr lang="en-US" b="1" i="1" dirty="0"/>
              </a:p>
              <a:p>
                <a:r>
                  <a:rPr lang="en-US" dirty="0"/>
                  <a:t>Random initialization of weights and biases may result in incorrect output for some training input</a:t>
                </a:r>
                <a:endParaRPr lang="en-US" dirty="0"/>
              </a:p>
              <a:p>
                <a:pPr lvl="1"/>
                <a:r>
                  <a:rPr lang="en-US" dirty="0"/>
                  <a:t>E.g., saturated output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when it should be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or vice versa</a:t>
                </a:r>
                <a:endParaRPr lang="en-US" dirty="0"/>
              </a:p>
              <a:p>
                <a:pPr lvl="1"/>
                <a:r>
                  <a:rPr lang="en-US" dirty="0"/>
                  <a:t>This will slow down learning with the quadratic cost but not cross-entropy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447251"/>
                <a:ext cx="8821356" cy="5112092"/>
              </a:xfrm>
              <a:blipFill rotWithShape="1">
                <a:blip r:embed="rId1"/>
                <a:stretch>
                  <a:fillRect l="-1" t="-2" r="7" b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vs quadratic loss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Same network as before with 1 hidden layer</a:t>
                </a:r>
                <a:endParaRPr lang="en-US" dirty="0"/>
              </a:p>
              <a:p>
                <a:r>
                  <a:rPr lang="en-US" dirty="0"/>
                  <a:t>30 hidden neurons</a:t>
                </a:r>
                <a:endParaRPr lang="en-US" dirty="0"/>
              </a:p>
              <a:p>
                <a:r>
                  <a:rPr lang="en-US" dirty="0"/>
                  <a:t>Mini-batch size of 10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Train for 30 epochs</a:t>
                </a:r>
                <a:endParaRPr lang="en-US" dirty="0"/>
              </a:p>
              <a:p>
                <a:r>
                  <a:rPr lang="en-US" dirty="0"/>
                  <a:t>Resulting accuracy of 95.49%</a:t>
                </a:r>
                <a:endParaRPr lang="en-US" dirty="0"/>
              </a:p>
              <a:p>
                <a:pPr lvl="1"/>
                <a:r>
                  <a:rPr lang="en-US" dirty="0"/>
                  <a:t>Similar to 95.42% accuracy using quadratic loss</a:t>
                </a:r>
                <a:endParaRPr lang="en-US" dirty="0"/>
              </a:p>
              <a:p>
                <a:r>
                  <a:rPr lang="en-US" dirty="0"/>
                  <a:t>Increase # hidden neurons to 100</a:t>
                </a:r>
                <a:endParaRPr lang="en-US" dirty="0"/>
              </a:p>
              <a:p>
                <a:r>
                  <a:rPr lang="en-US" dirty="0"/>
                  <a:t>Resulting accuracy of 96.82%</a:t>
                </a:r>
                <a:endParaRPr lang="en-US" dirty="0"/>
              </a:p>
              <a:p>
                <a:pPr lvl="1"/>
                <a:r>
                  <a:rPr lang="en-US" dirty="0"/>
                  <a:t>Some improvement over 96.59% accuracy with quadratic loss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12" r="7" b="-137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applied to MNIST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discovered the learning slowdown was due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terms</a:t>
                </a:r>
                <a:endParaRPr lang="en-US" dirty="0"/>
              </a:p>
              <a:p>
                <a:r>
                  <a:rPr lang="en-US" dirty="0"/>
                  <a:t>We might have wondered if it’s possible to choose a cost function so those terms disappeared</a:t>
                </a:r>
                <a:endParaRPr lang="en-US" dirty="0"/>
              </a:p>
              <a:p>
                <a:r>
                  <a:rPr lang="en-US" dirty="0"/>
                  <a:t>This would give for a single training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derive cross entropy from this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12" r="7" b="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derivation of cross entropy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1"/>
                <a:ext cx="8821356" cy="555206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From the chain rule: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Comparing these equations gives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Integrating </a:t>
                </a:r>
                <a:r>
                  <a:rPr lang="en-US" dirty="0" err="1"/>
                  <a:t>wrt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gives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1"/>
                <a:ext cx="8821356" cy="5552060"/>
              </a:xfrm>
              <a:blipFill rotWithShape="1">
                <a:blip r:embed="rId1"/>
                <a:stretch>
                  <a:fillRect l="-1" t="-11" r="7" b="-1040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does cross-entropy come from?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Some intuition comes from information theory</a:t>
                </a:r>
                <a:endParaRPr lang="en-US" dirty="0"/>
              </a:p>
              <a:p>
                <a:r>
                  <a:rPr lang="en-US" dirty="0"/>
                  <a:t>Cross-entropy is a measure of surprise</a:t>
                </a:r>
                <a:endParaRPr lang="en-US" dirty="0"/>
              </a:p>
              <a:p>
                <a:r>
                  <a:rPr lang="en-US" dirty="0"/>
                  <a:t>Our neuron is trying to compute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Instead it computes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Can think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as the neuron’s estimated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like the estimated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cross-entropy measures how “surprised” we are on average when we learn the true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Low surprise if the output is what we expect</a:t>
                </a:r>
                <a:endParaRPr lang="en-US" dirty="0"/>
              </a:p>
              <a:p>
                <a:pPr lvl="1"/>
                <a:r>
                  <a:rPr lang="en-US" dirty="0"/>
                  <a:t>High surprise if the output is unexpected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12" r="7" b="-89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intuition to cross-entropy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tried to tweak the cost function to have high gradients when far away from the right answer </a:t>
            </a:r>
            <a:endParaRPr lang="en-US" dirty="0"/>
          </a:p>
          <a:p>
            <a:r>
              <a:rPr lang="en-US" dirty="0"/>
              <a:t>Can we change activation function instead? </a:t>
            </a:r>
            <a:endParaRPr lang="en-US" dirty="0"/>
          </a:p>
          <a:p>
            <a:r>
              <a:rPr lang="en-US" dirty="0"/>
              <a:t>Thus far we have talked about sigmoidal activations </a:t>
            </a:r>
            <a:endParaRPr lang="en-US" dirty="0"/>
          </a:p>
          <a:p>
            <a:r>
              <a:rPr lang="en-US" dirty="0"/>
              <a:t>There are many other possibilities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 to the design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tanh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4743" y="1955461"/>
            <a:ext cx="5794513" cy="3374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722" y="979557"/>
            <a:ext cx="3886200" cy="863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609" y="5734878"/>
            <a:ext cx="535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the same problem as sigmoid (flattening gradients)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4868481" cy="5112092"/>
          </a:xfrm>
        </p:spPr>
        <p:txBody>
          <a:bodyPr/>
          <a:lstStyle/>
          <a:p>
            <a:r>
              <a:rPr lang="en-US" dirty="0"/>
              <a:t>Suppose you give a piano concert before an audience and completely and obviously mess up the performance</a:t>
            </a:r>
            <a:endParaRPr lang="en-US" dirty="0"/>
          </a:p>
          <a:p>
            <a:r>
              <a:rPr lang="en-US" dirty="0"/>
              <a:t>Humans get embarrassed and so you would likely learn from your mistake quickly</a:t>
            </a:r>
            <a:endParaRPr lang="en-US" dirty="0"/>
          </a:p>
          <a:p>
            <a:r>
              <a:rPr lang="en-US" dirty="0"/>
              <a:t>In contrast, we learn more slowly when our errors are less-well defined</a:t>
            </a:r>
            <a:endParaRPr lang="en-US" dirty="0"/>
          </a:p>
          <a:p>
            <a:r>
              <a:rPr lang="en-US" dirty="0"/>
              <a:t>What about neural networks?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wrong is unpleasant</a:t>
            </a:r>
            <a:endParaRPr lang="en-US" dirty="0"/>
          </a:p>
        </p:txBody>
      </p:sp>
      <p:pic>
        <p:nvPicPr>
          <p:cNvPr id="2050" name="Picture 2" descr="http://www.clker.com/cliparts/e/7/5/7/1195445703562514090TheresaKnott_piano.svg.hi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47" y="1780979"/>
            <a:ext cx="2979753" cy="307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1361" y="1997553"/>
            <a:ext cx="6141278" cy="4605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0" y="867253"/>
            <a:ext cx="47879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Swish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317" y="2704547"/>
            <a:ext cx="5487366" cy="2384287"/>
          </a:xfrm>
          <a:prstGeom prst="rect">
            <a:avLst/>
          </a:prstGeom>
        </p:spPr>
      </p:pic>
      <p:pic>
        <p:nvPicPr>
          <p:cNvPr id="5124" name="Picture 4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048" y="1066247"/>
            <a:ext cx="76454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Use the same weighted inputs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Instead of the sigmoid function, we apply the </a:t>
                </a:r>
                <a:r>
                  <a:rPr lang="en-US" b="1" i="1" dirty="0" err="1"/>
                  <a:t>softmax</a:t>
                </a:r>
                <a:r>
                  <a:rPr lang="en-US" b="1" i="1" dirty="0"/>
                  <a:t> function</a:t>
                </a:r>
                <a:r>
                  <a:rPr lang="en-US" dirty="0"/>
                  <a:t> to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/>
                  <a:t>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Computing </a:t>
                </a:r>
                <a:r>
                  <a:rPr lang="en-US" b="0" dirty="0" err="1"/>
                  <a:t>softmax</a:t>
                </a:r>
                <a:r>
                  <a:rPr lang="en-US" b="0" dirty="0"/>
                  <a:t> activation</a:t>
                </a:r>
                <a:endParaRPr lang="en-US" b="0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Exponentiate every output </a:t>
                </a:r>
                <a:endParaRPr lang="en-US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Normalize the sum so that its equal to 1</a:t>
                </a:r>
                <a:endParaRPr lang="en-US" b="0" dirty="0"/>
              </a:p>
              <a:p>
                <a:pPr marL="0" indent="0">
                  <a:buNone/>
                </a:pPr>
                <a:endParaRPr lang="en-US" dirty="0">
                  <a:hlinkClick r:id="rId1"/>
                </a:endParaRPr>
              </a:p>
            </p:txBody>
          </p:sp>
        </mc:Choice>
        <mc:Fallback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" t="-12" r="7" b="-68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activation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9400" y="1642022"/>
            <a:ext cx="60452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output of the </a:t>
                </a:r>
                <a:r>
                  <a:rPr lang="en-US" dirty="0" err="1"/>
                  <a:t>softmax</a:t>
                </a:r>
                <a:r>
                  <a:rPr lang="en-US" dirty="0"/>
                  <a:t> layer can be thought of as a probability distribution</a:t>
                </a:r>
                <a:endParaRPr lang="en-US" dirty="0"/>
              </a:p>
              <a:p>
                <a:pPr lvl="1"/>
                <a:r>
                  <a:rPr lang="en-US" dirty="0"/>
                  <a:t>Can interpret the activation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/>
                  <a:t> as the network’s estimate of the probability that the correct output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does not occur with a sigmoid layer</a:t>
                </a:r>
                <a:endParaRPr lang="en-US" dirty="0"/>
              </a:p>
              <a:p>
                <a:r>
                  <a:rPr lang="en-US" dirty="0"/>
                  <a:t>Activations always positive even if z is negative (don’t have to shift or take absolute value)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49" r="7" b="-265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</a:t>
            </a:r>
            <a:r>
              <a:rPr lang="en-US" dirty="0" err="1"/>
              <a:t>softmax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6761" y="872954"/>
            <a:ext cx="8821356" cy="5112092"/>
          </a:xfrm>
        </p:spPr>
        <p:txBody>
          <a:bodyPr/>
          <a:lstStyle/>
          <a:p>
            <a:r>
              <a:rPr lang="en-US" dirty="0"/>
              <a:t>Recall Negative log likelihood from probability theory </a:t>
            </a:r>
            <a:endParaRPr lang="en-US" dirty="0"/>
          </a:p>
          <a:p>
            <a:r>
              <a:rPr lang="en-US" dirty="0"/>
              <a:t>Since </a:t>
            </a:r>
            <a:r>
              <a:rPr lang="en-US" dirty="0" err="1"/>
              <a:t>softmax</a:t>
            </a:r>
            <a:r>
              <a:rPr lang="en-US" dirty="0"/>
              <a:t> gives the probability of the input being in many classes</a:t>
            </a:r>
            <a:endParaRPr lang="en-US" dirty="0"/>
          </a:p>
          <a:p>
            <a:r>
              <a:rPr lang="en-US" dirty="0"/>
              <a:t>We can look at the negative log likelihood of the correct class ---always positive value </a:t>
            </a:r>
            <a:endParaRPr lang="en-US" dirty="0"/>
          </a:p>
          <a:p>
            <a:pPr lvl="1"/>
            <a:r>
              <a:rPr lang="en-US" dirty="0"/>
              <a:t>Measures the “unhappiness” of the network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enables probabilistic cost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4139" y="4055165"/>
            <a:ext cx="3341626" cy="248533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Log-likelihood cost of a training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Example: a 7 from MNIST gives a cost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If the network does well and is confident, it will estimate a value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/>
                  <a:t> close to 1</a:t>
                </a:r>
                <a:endParaRPr lang="en-US" dirty="0"/>
              </a:p>
              <a:p>
                <a:pPr lvl="1"/>
                <a:r>
                  <a:rPr lang="en-US" dirty="0"/>
                  <a:t>Low cost </a:t>
                </a:r>
                <a:endParaRPr lang="en-US" dirty="0"/>
              </a:p>
              <a:p>
                <a:r>
                  <a:rPr lang="en-US" dirty="0"/>
                  <a:t>In contrast, if the network doesn’t do well,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/>
                  <a:t> will be smaller</a:t>
                </a:r>
                <a:endParaRPr lang="en-US" dirty="0"/>
              </a:p>
              <a:p>
                <a:pPr lvl="1"/>
                <a:r>
                  <a:rPr lang="en-US" dirty="0"/>
                  <a:t>High cost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12" r="7" b="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with log-likelihood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1"/>
                <a:ext cx="8821356" cy="5502184"/>
              </a:xfrm>
            </p:spPr>
            <p:txBody>
              <a:bodyPr/>
              <a:lstStyle/>
              <a:p>
                <a:r>
                  <a:rPr lang="en-US" dirty="0"/>
                  <a:t>Learning slowdown is based on the behavior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:r>
                  <a:rPr lang="en-US" dirty="0" err="1"/>
                  <a:t>softmax</a:t>
                </a:r>
                <a:r>
                  <a:rPr lang="en-US" dirty="0"/>
                  <a:t> with log-likelihood cost: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Same expressions when using cross-entropy!</a:t>
                </a:r>
                <a:endParaRPr lang="en-US" dirty="0"/>
              </a:p>
              <a:p>
                <a:r>
                  <a:rPr lang="en-US" dirty="0"/>
                  <a:t>So which should you use?</a:t>
                </a:r>
                <a:endParaRPr lang="en-US" dirty="0"/>
              </a:p>
              <a:p>
                <a:pPr lvl="1"/>
                <a:r>
                  <a:rPr lang="en-US" dirty="0"/>
                  <a:t>In many situations both approaches work well</a:t>
                </a:r>
                <a:endParaRPr lang="en-US" dirty="0"/>
              </a:p>
              <a:p>
                <a:pPr lvl="1"/>
                <a:r>
                  <a:rPr lang="en-US" dirty="0"/>
                  <a:t>The </a:t>
                </a:r>
                <a:r>
                  <a:rPr lang="en-US" dirty="0" err="1"/>
                  <a:t>softmax</a:t>
                </a:r>
                <a:r>
                  <a:rPr lang="en-US" dirty="0"/>
                  <a:t> approach can be useful when interpreting the outputs </a:t>
                </a:r>
                <a:r>
                  <a:rPr lang="en-US"/>
                  <a:t>as probabilities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1"/>
                <a:ext cx="8821356" cy="5502184"/>
              </a:xfrm>
              <a:blipFill rotWithShape="1">
                <a:blip r:embed="rId1"/>
                <a:stretch>
                  <a:fillRect l="-1" t="-11" r="7" b="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slowdown with </a:t>
            </a:r>
            <a:r>
              <a:rPr lang="en-US" dirty="0" err="1"/>
              <a:t>softmax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Nielsen book</a:t>
            </a:r>
            <a:r>
              <a:rPr lang="en-US"/>
              <a:t>, chapter 3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1"/>
                <a:ext cx="8821356" cy="5593104"/>
              </a:xfrm>
            </p:spPr>
            <p:txBody>
              <a:bodyPr/>
              <a:lstStyle/>
              <a:p>
                <a:r>
                  <a:rPr lang="en-US" dirty="0"/>
                  <a:t>Example: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Goal: train the neuron to map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Easy to do by hand, but let’s see what gradient descent does</a:t>
                </a:r>
                <a:endParaRPr lang="en-US" dirty="0"/>
              </a:p>
              <a:p>
                <a:r>
                  <a:rPr lang="en-US" dirty="0"/>
                  <a:t>Pick initial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and initial bias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Initial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lot of learning is needed to get output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Learning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dirty="0"/>
                  <a:t>, quadratic cost function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1"/>
                <a:ext cx="8821356" cy="5593104"/>
              </a:xfrm>
              <a:blipFill rotWithShape="1">
                <a:blip r:embed="rId1"/>
                <a:stretch>
                  <a:fillRect l="-1" t="-11" r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neural networks learn quickly?</a:t>
            </a:r>
            <a:endParaRPr lang="en-US" dirty="0"/>
          </a:p>
        </p:txBody>
      </p:sp>
      <p:pic>
        <p:nvPicPr>
          <p:cNvPr id="3074" name="Picture 2" descr="http://neuralnetworksanddeeplearning.com/images/tikz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59" y="1550646"/>
            <a:ext cx="282892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890" y="1624764"/>
            <a:ext cx="7172325" cy="2838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4889" y="1140016"/>
            <a:ext cx="6016541" cy="299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pytorch.org</a:t>
            </a:r>
            <a:r>
              <a:rPr lang="en-US" sz="1350" dirty="0"/>
              <a:t>/docs/stable/generated/</a:t>
            </a:r>
            <a:r>
              <a:rPr lang="en-US" sz="1350" dirty="0" err="1"/>
              <a:t>torch.nn.Softplus.html</a:t>
            </a:r>
            <a:endParaRPr lang="en-US" sz="13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625" y="1885950"/>
            <a:ext cx="7524750" cy="3086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9625" y="1398672"/>
            <a:ext cx="485330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pytorch.org</a:t>
            </a:r>
            <a:r>
              <a:rPr lang="en-US" sz="1350" dirty="0"/>
              <a:t>/docs/stable/generated/</a:t>
            </a:r>
            <a:r>
              <a:rPr lang="en-US" sz="1350" dirty="0" err="1"/>
              <a:t>torch.nn.ELU.html</a:t>
            </a:r>
            <a:endParaRPr lang="en-US" sz="13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263" y="1590675"/>
            <a:ext cx="7229475" cy="3676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263" y="1313676"/>
            <a:ext cx="4572000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pytorch.org</a:t>
            </a:r>
            <a:r>
              <a:rPr lang="en-US" sz="1350" dirty="0"/>
              <a:t>/docs/stable/generated/</a:t>
            </a:r>
            <a:r>
              <a:rPr lang="en-US" sz="1350" dirty="0" err="1"/>
              <a:t>torch.nn.ReLU.html</a:t>
            </a:r>
            <a:endParaRPr lang="en-US" sz="13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981200"/>
            <a:ext cx="7296150" cy="2895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76736" y="3152001"/>
            <a:ext cx="8432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∈</a:t>
            </a:r>
            <a:r>
              <a:rPr lang="zh-CN" altLang="en-US" sz="1350" dirty="0"/>
              <a:t> </a:t>
            </a:r>
            <a:r>
              <a:rPr lang="en-US" altLang="zh-CN" sz="1350" dirty="0"/>
              <a:t>(-1.</a:t>
            </a:r>
            <a:r>
              <a:rPr lang="zh-CN" altLang="en-US" sz="1350" dirty="0"/>
              <a:t> </a:t>
            </a:r>
            <a:r>
              <a:rPr lang="en-US" altLang="zh-CN" sz="1350" dirty="0"/>
              <a:t>1)</a:t>
            </a:r>
            <a:endParaRPr lang="en-US" sz="13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014" y="1486583"/>
            <a:ext cx="5169036" cy="15178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9786" y="1115413"/>
            <a:ext cx="51612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https://</a:t>
            </a:r>
            <a:r>
              <a:rPr lang="en-US" altLang="zh-CN" sz="1350" dirty="0" err="1"/>
              <a:t>pytorch.org</a:t>
            </a:r>
            <a:r>
              <a:rPr lang="en-US" altLang="zh-CN" sz="1350" dirty="0"/>
              <a:t>/docs/stable/generated/</a:t>
            </a:r>
            <a:r>
              <a:rPr lang="en-US" altLang="zh-CN" sz="1350" dirty="0" err="1"/>
              <a:t>torch.nn.Sigmoid.html</a:t>
            </a:r>
            <a:endParaRPr lang="en-US" sz="13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92" y="3585419"/>
            <a:ext cx="6000750" cy="21859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9786" y="3308420"/>
            <a:ext cx="4575131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pytorch.org</a:t>
            </a:r>
            <a:r>
              <a:rPr lang="en-US" sz="1350" dirty="0"/>
              <a:t>/docs/stable/generated/</a:t>
            </a:r>
            <a:r>
              <a:rPr lang="en-US" sz="1350" dirty="0" err="1"/>
              <a:t>torch.nn.Softmax</a:t>
            </a:r>
            <a:endParaRPr lang="en-US" sz="13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Ink 6"/>
              <p14:cNvContentPartPr/>
              <p14:nvPr/>
            </p14:nvContentPartPr>
            <p14:xfrm>
              <a:off x="2834532" y="4387507"/>
              <a:ext cx="1289790" cy="44010"/>
            </p14:xfrm>
          </p:contentPart>
        </mc:Choice>
        <mc:Fallback xmlns="">
          <p:pic>
            <p:nvPicPr>
              <p:cNvPr id="7" name="Ink 6"/>
            </p:nvPicPr>
            <p:blipFill>
              <a:blip r:embed="rId4"/>
            </p:blipFill>
            <p:spPr>
              <a:xfrm>
                <a:off x="2834532" y="4387507"/>
                <a:ext cx="1289790" cy="44010"/>
              </a:xfrm>
              <a:prstGeom prst="rect"/>
            </p:spPr>
          </p:pic>
        </mc:Fallback>
      </mc:AlternateContent>
      <p:sp>
        <p:nvSpPr>
          <p:cNvPr id="8" name="TextBox 7"/>
          <p:cNvSpPr txBox="1"/>
          <p:nvPr/>
        </p:nvSpPr>
        <p:spPr>
          <a:xfrm>
            <a:off x="5304812" y="2535421"/>
            <a:ext cx="77660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∈</a:t>
            </a:r>
            <a:r>
              <a:rPr lang="zh-CN" altLang="en-US" sz="1350" dirty="0"/>
              <a:t> </a:t>
            </a:r>
            <a:r>
              <a:rPr lang="en-US" altLang="zh-CN" sz="1350" dirty="0"/>
              <a:t>(0</a:t>
            </a:r>
            <a:r>
              <a:rPr lang="en-US" sz="1350" dirty="0"/>
              <a:t>, </a:t>
            </a:r>
            <a:r>
              <a:rPr lang="en-US" altLang="zh-CN" sz="1350" dirty="0"/>
              <a:t>1</a:t>
            </a:r>
            <a:r>
              <a:rPr lang="en-US" sz="1350" dirty="0"/>
              <a:t>)</a:t>
            </a:r>
            <a:endParaRPr lang="en-US" sz="1350" dirty="0"/>
          </a:p>
        </p:txBody>
      </p:sp>
      <p:sp>
        <p:nvSpPr>
          <p:cNvPr id="9" name="TextBox 8"/>
          <p:cNvSpPr txBox="1"/>
          <p:nvPr/>
        </p:nvSpPr>
        <p:spPr>
          <a:xfrm>
            <a:off x="3357367" y="2076256"/>
            <a:ext cx="304165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solidFill>
                  <a:srgbClr val="FF0000"/>
                </a:solidFill>
              </a:rPr>
              <a:t>but</a:t>
            </a:r>
            <a:r>
              <a:rPr lang="zh-CN" altLang="en-US" sz="1350" dirty="0">
                <a:solidFill>
                  <a:srgbClr val="FF0000"/>
                </a:solidFill>
              </a:rPr>
              <a:t> </a:t>
            </a:r>
            <a:r>
              <a:rPr lang="en-US" altLang="zh-CN" sz="1350" dirty="0">
                <a:solidFill>
                  <a:srgbClr val="FF0000"/>
                </a:solidFill>
              </a:rPr>
              <a:t>the</a:t>
            </a:r>
            <a:r>
              <a:rPr lang="zh-CN" altLang="en-US" sz="1350" dirty="0">
                <a:solidFill>
                  <a:srgbClr val="FF0000"/>
                </a:solidFill>
              </a:rPr>
              <a:t> </a:t>
            </a:r>
            <a:r>
              <a:rPr lang="en-US" altLang="zh-CN" sz="1350" dirty="0">
                <a:solidFill>
                  <a:srgbClr val="FF0000"/>
                </a:solidFill>
              </a:rPr>
              <a:t>sum</a:t>
            </a:r>
            <a:r>
              <a:rPr lang="zh-CN" altLang="en-US" sz="1350" dirty="0">
                <a:solidFill>
                  <a:srgbClr val="FF0000"/>
                </a:solidFill>
              </a:rPr>
              <a:t> </a:t>
            </a:r>
            <a:r>
              <a:rPr lang="en-US" altLang="zh-CN" sz="1350" dirty="0">
                <a:solidFill>
                  <a:srgbClr val="FF0000"/>
                </a:solidFill>
              </a:rPr>
              <a:t>of</a:t>
            </a:r>
            <a:r>
              <a:rPr lang="zh-CN" altLang="en-US" sz="1350" dirty="0">
                <a:solidFill>
                  <a:srgbClr val="FF0000"/>
                </a:solidFill>
              </a:rPr>
              <a:t> </a:t>
            </a:r>
            <a:r>
              <a:rPr lang="en-US" altLang="zh-CN" sz="1350" dirty="0">
                <a:solidFill>
                  <a:srgbClr val="FF0000"/>
                </a:solidFill>
              </a:rPr>
              <a:t>entries</a:t>
            </a:r>
            <a:r>
              <a:rPr lang="zh-CN" altLang="en-US" sz="1350" dirty="0">
                <a:solidFill>
                  <a:srgbClr val="FF0000"/>
                </a:solidFill>
              </a:rPr>
              <a:t> </a:t>
            </a:r>
            <a:r>
              <a:rPr lang="en-US" altLang="zh-CN" sz="1350" dirty="0">
                <a:solidFill>
                  <a:srgbClr val="FF0000"/>
                </a:solidFill>
              </a:rPr>
              <a:t>in</a:t>
            </a:r>
            <a:r>
              <a:rPr lang="zh-CN" altLang="en-US" sz="1350" dirty="0">
                <a:solidFill>
                  <a:srgbClr val="FF0000"/>
                </a:solidFill>
              </a:rPr>
              <a:t> </a:t>
            </a:r>
            <a:r>
              <a:rPr lang="en-US" altLang="zh-CN" sz="1350" dirty="0">
                <a:solidFill>
                  <a:srgbClr val="FF0000"/>
                </a:solidFill>
              </a:rPr>
              <a:t>vector</a:t>
            </a:r>
            <a:r>
              <a:rPr lang="zh-CN" altLang="en-US" sz="1350" dirty="0">
                <a:solidFill>
                  <a:srgbClr val="FF0000"/>
                </a:solidFill>
              </a:rPr>
              <a:t> </a:t>
            </a:r>
            <a:r>
              <a:rPr lang="en-US" altLang="zh-CN" sz="1350" dirty="0">
                <a:solidFill>
                  <a:srgbClr val="FF0000"/>
                </a:solidFill>
              </a:rPr>
              <a:t>x</a:t>
            </a:r>
            <a:r>
              <a:rPr lang="zh-CN" altLang="en-US" sz="1350" dirty="0">
                <a:solidFill>
                  <a:srgbClr val="FF0000"/>
                </a:solidFill>
              </a:rPr>
              <a:t> </a:t>
            </a:r>
            <a:r>
              <a:rPr lang="en-US" altLang="zh-CN" sz="1350" dirty="0">
                <a:solidFill>
                  <a:srgbClr val="FF0000"/>
                </a:solidFill>
              </a:rPr>
              <a:t>≠</a:t>
            </a:r>
            <a:r>
              <a:rPr lang="zh-CN" altLang="en-US" sz="1350" dirty="0">
                <a:solidFill>
                  <a:srgbClr val="FF0000"/>
                </a:solidFill>
              </a:rPr>
              <a:t> </a:t>
            </a:r>
            <a:r>
              <a:rPr lang="en-US" altLang="zh-CN" sz="1350" dirty="0">
                <a:solidFill>
                  <a:srgbClr val="FF0000"/>
                </a:solidFill>
              </a:rPr>
              <a:t>1</a:t>
            </a:r>
            <a:r>
              <a:rPr lang="zh-CN" altLang="en-US" sz="1350" dirty="0">
                <a:solidFill>
                  <a:srgbClr val="FF0000"/>
                </a:solidFill>
              </a:rPr>
              <a:t> </a:t>
            </a:r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22844" y="4976233"/>
            <a:ext cx="77660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∈</a:t>
            </a:r>
            <a:r>
              <a:rPr lang="zh-CN" altLang="en-US" sz="1350" dirty="0"/>
              <a:t> </a:t>
            </a:r>
            <a:r>
              <a:rPr lang="en-US" altLang="zh-CN" sz="1350" dirty="0"/>
              <a:t>[0</a:t>
            </a:r>
            <a:r>
              <a:rPr lang="en-US" sz="1350" dirty="0"/>
              <a:t>, </a:t>
            </a:r>
            <a:r>
              <a:rPr lang="en-US" altLang="zh-CN" sz="1350" dirty="0"/>
              <a:t>1]</a:t>
            </a:r>
            <a:endParaRPr lang="en-US" sz="13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485" y="1535644"/>
            <a:ext cx="8105775" cy="2190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485" y="1258645"/>
            <a:ext cx="5395384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pytorch.org</a:t>
            </a:r>
            <a:r>
              <a:rPr lang="en-US" sz="1350" dirty="0"/>
              <a:t>/docs/stable/generated/</a:t>
            </a:r>
            <a:r>
              <a:rPr lang="en-US" sz="1350" dirty="0" err="1"/>
              <a:t>torch.nn.LogSoftmax.html</a:t>
            </a:r>
            <a:endParaRPr lang="en-US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6181595" y="3064962"/>
            <a:ext cx="9321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∈</a:t>
            </a:r>
            <a:r>
              <a:rPr lang="zh-CN" altLang="en-US" sz="1350" dirty="0"/>
              <a:t> </a:t>
            </a:r>
            <a:r>
              <a:rPr lang="en-US" sz="1350" dirty="0"/>
              <a:t>[-inf, 0)</a:t>
            </a:r>
            <a:endParaRPr lang="en-US" sz="135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675" y="1047750"/>
            <a:ext cx="8248650" cy="4762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7675" y="909251"/>
            <a:ext cx="5809076" cy="299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pytorch.org</a:t>
            </a:r>
            <a:r>
              <a:rPr lang="en-US" sz="1350" dirty="0"/>
              <a:t>/docs/stable/generated/</a:t>
            </a:r>
            <a:r>
              <a:rPr lang="en-US" sz="1350" dirty="0" err="1"/>
              <a:t>torch.nn.NLLLoss.html</a:t>
            </a:r>
            <a:endParaRPr lang="en-US" sz="13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Ink 4"/>
              <p14:cNvContentPartPr/>
              <p14:nvPr/>
            </p14:nvContentPartPr>
            <p14:xfrm>
              <a:off x="1541045" y="3188245"/>
              <a:ext cx="305370" cy="37530"/>
            </p14:xfrm>
          </p:contentPart>
        </mc:Choice>
        <mc:Fallback xmlns="">
          <p:pic>
            <p:nvPicPr>
              <p:cNvPr id="5" name="Ink 4"/>
            </p:nvPicPr>
            <p:blipFill>
              <a:blip r:embed="rId3"/>
            </p:blipFill>
            <p:spPr>
              <a:xfrm>
                <a:off x="1541045" y="3188245"/>
                <a:ext cx="305370" cy="37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Ink 5"/>
              <p14:cNvContentPartPr/>
              <p14:nvPr/>
            </p14:nvContentPartPr>
            <p14:xfrm>
              <a:off x="1541315" y="5017495"/>
              <a:ext cx="362070" cy="270"/>
            </p14:xfrm>
          </p:contentPart>
        </mc:Choice>
        <mc:Fallback xmlns="">
          <p:pic>
            <p:nvPicPr>
              <p:cNvPr id="6" name="Ink 5"/>
            </p:nvPicPr>
            <p:blipFill>
              <a:blip r:embed="rId5"/>
            </p:blipFill>
            <p:spPr>
              <a:xfrm>
                <a:off x="1541315" y="5017495"/>
                <a:ext cx="362070" cy="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Ink 6"/>
              <p14:cNvContentPartPr/>
              <p14:nvPr/>
            </p14:nvContentPartPr>
            <p14:xfrm>
              <a:off x="2778455" y="3447985"/>
              <a:ext cx="1270080" cy="32400"/>
            </p14:xfrm>
          </p:contentPart>
        </mc:Choice>
        <mc:Fallback xmlns="">
          <p:pic>
            <p:nvPicPr>
              <p:cNvPr id="7" name="Ink 6"/>
            </p:nvPicPr>
            <p:blipFill>
              <a:blip r:embed="rId7"/>
            </p:blipFill>
            <p:spPr>
              <a:xfrm>
                <a:off x="2778455" y="3447985"/>
                <a:ext cx="1270080" cy="3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Ink 7"/>
              <p14:cNvContentPartPr/>
              <p14:nvPr/>
            </p14:nvContentPartPr>
            <p14:xfrm>
              <a:off x="5419595" y="3148825"/>
              <a:ext cx="1995840" cy="79380"/>
            </p14:xfrm>
          </p:contentPart>
        </mc:Choice>
        <mc:Fallback xmlns="">
          <p:pic>
            <p:nvPicPr>
              <p:cNvPr id="8" name="Ink 7"/>
            </p:nvPicPr>
            <p:blipFill>
              <a:blip r:embed="rId9"/>
            </p:blipFill>
            <p:spPr>
              <a:xfrm>
                <a:off x="5419595" y="3148825"/>
                <a:ext cx="1995840" cy="79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Ink 8"/>
              <p14:cNvContentPartPr/>
              <p14:nvPr/>
            </p14:nvContentPartPr>
            <p14:xfrm>
              <a:off x="6470435" y="4342495"/>
              <a:ext cx="1044900" cy="3267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1"/>
            </p:blipFill>
            <p:spPr>
              <a:xfrm>
                <a:off x="6470435" y="4342495"/>
                <a:ext cx="1044900" cy="32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Ink 9"/>
              <p14:cNvContentPartPr/>
              <p14:nvPr/>
            </p14:nvContentPartPr>
            <p14:xfrm>
              <a:off x="3671615" y="4591975"/>
              <a:ext cx="1141290" cy="2241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3"/>
            </p:blipFill>
            <p:spPr>
              <a:xfrm>
                <a:off x="3671615" y="4591975"/>
                <a:ext cx="1141290" cy="2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Ink 10"/>
              <p14:cNvContentPartPr/>
              <p14:nvPr/>
            </p14:nvContentPartPr>
            <p14:xfrm>
              <a:off x="4151675" y="4999405"/>
              <a:ext cx="2503980" cy="9693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5"/>
            </p:blipFill>
            <p:spPr>
              <a:xfrm>
                <a:off x="4151675" y="4999405"/>
                <a:ext cx="2503980" cy="9693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938" y="2076450"/>
            <a:ext cx="7858125" cy="2705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1756692" y="3041557"/>
              <a:ext cx="942840" cy="6750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1756692" y="3041557"/>
                <a:ext cx="942840" cy="6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Ink 3"/>
              <p14:cNvContentPartPr/>
              <p14:nvPr/>
            </p14:nvContentPartPr>
            <p14:xfrm>
              <a:off x="3694752" y="3052357"/>
              <a:ext cx="1294110" cy="28350"/>
            </p14:xfrm>
          </p:contentPart>
        </mc:Choice>
        <mc:Fallback xmlns="">
          <p:pic>
            <p:nvPicPr>
              <p:cNvPr id="4" name="Ink 3"/>
            </p:nvPicPr>
            <p:blipFill>
              <a:blip r:embed="rId5"/>
            </p:blipFill>
            <p:spPr>
              <a:xfrm>
                <a:off x="3694752" y="3052357"/>
                <a:ext cx="1294110" cy="28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Ink 4"/>
              <p14:cNvContentPartPr/>
              <p14:nvPr/>
            </p14:nvContentPartPr>
            <p14:xfrm>
              <a:off x="1759392" y="3573187"/>
              <a:ext cx="776250" cy="26190"/>
            </p14:xfrm>
          </p:contentPart>
        </mc:Choice>
        <mc:Fallback xmlns="">
          <p:pic>
            <p:nvPicPr>
              <p:cNvPr id="5" name="Ink 4"/>
            </p:nvPicPr>
            <p:blipFill>
              <a:blip r:embed="rId7"/>
            </p:blipFill>
            <p:spPr>
              <a:xfrm>
                <a:off x="1759392" y="3573187"/>
                <a:ext cx="776250" cy="26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Ink 5"/>
              <p14:cNvContentPartPr/>
              <p14:nvPr/>
            </p14:nvContentPartPr>
            <p14:xfrm>
              <a:off x="3453372" y="3521077"/>
              <a:ext cx="2510730" cy="62640"/>
            </p14:xfrm>
          </p:contentPart>
        </mc:Choice>
        <mc:Fallback xmlns="">
          <p:pic>
            <p:nvPicPr>
              <p:cNvPr id="6" name="Ink 5"/>
            </p:nvPicPr>
            <p:blipFill>
              <a:blip r:embed="rId9"/>
            </p:blipFill>
            <p:spPr>
              <a:xfrm>
                <a:off x="3453372" y="3521077"/>
                <a:ext cx="2510730" cy="626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9696" y="857250"/>
            <a:ext cx="6284608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2467145" y="1623055"/>
              <a:ext cx="899100" cy="15120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2467145" y="1623055"/>
                <a:ext cx="899100" cy="15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Ink 3"/>
              <p14:cNvContentPartPr/>
              <p14:nvPr/>
            </p14:nvContentPartPr>
            <p14:xfrm>
              <a:off x="2101565" y="1735645"/>
              <a:ext cx="1504710" cy="43740"/>
            </p14:xfrm>
          </p:contentPart>
        </mc:Choice>
        <mc:Fallback xmlns="">
          <p:pic>
            <p:nvPicPr>
              <p:cNvPr id="4" name="Ink 3"/>
            </p:nvPicPr>
            <p:blipFill>
              <a:blip r:embed="rId5"/>
            </p:blipFill>
            <p:spPr>
              <a:xfrm>
                <a:off x="2101565" y="1735645"/>
                <a:ext cx="1504710" cy="437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396" y="1216125"/>
            <a:ext cx="6101741" cy="299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pytorch.org</a:t>
            </a:r>
            <a:r>
              <a:rPr lang="en-US" sz="1350" dirty="0"/>
              <a:t>/docs/stable/generated/</a:t>
            </a:r>
            <a:r>
              <a:rPr lang="en-US" sz="1350" dirty="0" err="1"/>
              <a:t>torch.nn.CrossEntropyLoss.html</a:t>
            </a:r>
            <a:endParaRPr lang="en-US" sz="13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7187"/>
          <a:stretch>
            <a:fillRect/>
          </a:stretch>
        </p:blipFill>
        <p:spPr>
          <a:xfrm>
            <a:off x="481013" y="1604963"/>
            <a:ext cx="8181975" cy="33858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9" name="Ink 8"/>
              <p14:cNvContentPartPr/>
              <p14:nvPr/>
            </p14:nvContentPartPr>
            <p14:xfrm>
              <a:off x="2913995" y="3024085"/>
              <a:ext cx="2558790" cy="45090"/>
            </p14:xfrm>
          </p:contentPart>
        </mc:Choice>
        <mc:Fallback xmlns="">
          <p:pic>
            <p:nvPicPr>
              <p:cNvPr id="9" name="Ink 8"/>
            </p:nvPicPr>
            <p:blipFill>
              <a:blip r:embed="rId3"/>
            </p:blipFill>
            <p:spPr>
              <a:xfrm>
                <a:off x="2913995" y="3024085"/>
                <a:ext cx="2558790" cy="4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0" name="Ink 9"/>
              <p14:cNvContentPartPr/>
              <p14:nvPr/>
            </p14:nvContentPartPr>
            <p14:xfrm>
              <a:off x="1676315" y="4185355"/>
              <a:ext cx="1267110" cy="2511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5"/>
            </p:blipFill>
            <p:spPr>
              <a:xfrm>
                <a:off x="1676315" y="4185355"/>
                <a:ext cx="1267110" cy="2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1" name="Ink 10"/>
              <p14:cNvContentPartPr/>
              <p14:nvPr/>
            </p14:nvContentPartPr>
            <p14:xfrm>
              <a:off x="1542935" y="3980425"/>
              <a:ext cx="292410" cy="297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7"/>
            </p:blipFill>
            <p:spPr>
              <a:xfrm>
                <a:off x="1542935" y="3980425"/>
                <a:ext cx="292410" cy="297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455396"/>
                <a:ext cx="8821356" cy="5112092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neuron rapidly learns a weight and bias that decreases cost</a:t>
                </a:r>
                <a:endParaRPr lang="en-US" dirty="0"/>
              </a:p>
              <a:p>
                <a:r>
                  <a:rPr lang="en-US" dirty="0"/>
                  <a:t>Achieves output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09</m:t>
                    </m:r>
                  </m:oMath>
                </a14:m>
                <a:r>
                  <a:rPr lang="en-US" dirty="0"/>
                  <a:t> (pretty good)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455396"/>
                <a:ext cx="8821356" cy="5112092"/>
              </a:xfrm>
              <a:blipFill rotWithShape="1">
                <a:blip r:embed="rId1"/>
                <a:stretch>
                  <a:fillRect l="-1" t="-12" r="7" b="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neural networks learn quickly?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22" y="1455396"/>
            <a:ext cx="4953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549" y="857250"/>
            <a:ext cx="6456902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Ink 7"/>
              <p14:cNvContentPartPr/>
              <p14:nvPr/>
            </p14:nvContentPartPr>
            <p14:xfrm>
              <a:off x="1798625" y="3863515"/>
              <a:ext cx="1210140" cy="3780"/>
            </p14:xfrm>
          </p:contentPart>
        </mc:Choice>
        <mc:Fallback xmlns="">
          <p:pic>
            <p:nvPicPr>
              <p:cNvPr id="8" name="Ink 7"/>
            </p:nvPicPr>
            <p:blipFill>
              <a:blip r:embed="rId3"/>
            </p:blipFill>
            <p:spPr>
              <a:xfrm>
                <a:off x="1798625" y="3863515"/>
                <a:ext cx="1210140" cy="3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Ink 8"/>
              <p14:cNvContentPartPr/>
              <p14:nvPr/>
            </p14:nvContentPartPr>
            <p14:xfrm>
              <a:off x="1764065" y="982345"/>
              <a:ext cx="305100" cy="2970"/>
            </p14:xfrm>
          </p:contentPart>
        </mc:Choice>
        <mc:Fallback xmlns="">
          <p:pic>
            <p:nvPicPr>
              <p:cNvPr id="9" name="Ink 8"/>
            </p:nvPicPr>
            <p:blipFill>
              <a:blip r:embed="rId5"/>
            </p:blipFill>
            <p:spPr>
              <a:xfrm>
                <a:off x="1764065" y="982345"/>
                <a:ext cx="305100" cy="2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Ink 9"/>
              <p14:cNvContentPartPr/>
              <p14:nvPr/>
            </p14:nvContentPartPr>
            <p14:xfrm>
              <a:off x="1769735" y="1287985"/>
              <a:ext cx="1721790" cy="4914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7"/>
            </p:blipFill>
            <p:spPr>
              <a:xfrm>
                <a:off x="1769735" y="1287985"/>
                <a:ext cx="1721790" cy="491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Ink 10"/>
              <p14:cNvContentPartPr/>
              <p14:nvPr/>
            </p14:nvContentPartPr>
            <p14:xfrm>
              <a:off x="2779920" y="3666755"/>
              <a:ext cx="2773710" cy="3861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9"/>
            </p:blipFill>
            <p:spPr>
              <a:xfrm>
                <a:off x="2779920" y="3666755"/>
                <a:ext cx="2773710" cy="3861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450736"/>
            <a:ext cx="8077200" cy="42195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399" y="1038643"/>
            <a:ext cx="6108526" cy="299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pytorch.org</a:t>
            </a:r>
            <a:r>
              <a:rPr lang="en-US" sz="1350" dirty="0"/>
              <a:t>/docs/stable/generated/</a:t>
            </a:r>
            <a:r>
              <a:rPr lang="en-US" sz="1350" dirty="0" err="1"/>
              <a:t>torch.nn.BCELoss.html</a:t>
            </a:r>
            <a:endParaRPr lang="en-US" sz="13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Ink 4"/>
              <p14:cNvContentPartPr/>
              <p14:nvPr/>
            </p14:nvContentPartPr>
            <p14:xfrm>
              <a:off x="3387575" y="5119825"/>
              <a:ext cx="1586250" cy="71550"/>
            </p14:xfrm>
          </p:contentPart>
        </mc:Choice>
        <mc:Fallback xmlns="">
          <p:pic>
            <p:nvPicPr>
              <p:cNvPr id="5" name="Ink 4"/>
            </p:nvPicPr>
            <p:blipFill>
              <a:blip r:embed="rId3"/>
            </p:blipFill>
            <p:spPr>
              <a:xfrm>
                <a:off x="3387575" y="5119825"/>
                <a:ext cx="1586250" cy="71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Ink 5"/>
              <p14:cNvContentPartPr/>
              <p14:nvPr/>
            </p14:nvContentPartPr>
            <p14:xfrm>
              <a:off x="6304925" y="5144935"/>
              <a:ext cx="900450" cy="8640"/>
            </p14:xfrm>
          </p:contentPart>
        </mc:Choice>
        <mc:Fallback xmlns="">
          <p:pic>
            <p:nvPicPr>
              <p:cNvPr id="6" name="Ink 5"/>
            </p:nvPicPr>
            <p:blipFill>
              <a:blip r:embed="rId5"/>
            </p:blipFill>
            <p:spPr>
              <a:xfrm>
                <a:off x="6304925" y="5144935"/>
                <a:ext cx="900450" cy="8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Ink 6"/>
              <p14:cNvContentPartPr/>
              <p14:nvPr/>
            </p14:nvContentPartPr>
            <p14:xfrm>
              <a:off x="1258085" y="5402245"/>
              <a:ext cx="3114180" cy="33750"/>
            </p14:xfrm>
          </p:contentPart>
        </mc:Choice>
        <mc:Fallback xmlns="">
          <p:pic>
            <p:nvPicPr>
              <p:cNvPr id="7" name="Ink 6"/>
            </p:nvPicPr>
            <p:blipFill>
              <a:blip r:embed="rId7"/>
            </p:blipFill>
            <p:spPr>
              <a:xfrm>
                <a:off x="1258085" y="5402245"/>
                <a:ext cx="3114180" cy="3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Ink 8"/>
              <p14:cNvContentPartPr/>
              <p14:nvPr/>
            </p14:nvContentPartPr>
            <p14:xfrm>
              <a:off x="3838475" y="2399035"/>
              <a:ext cx="4646160" cy="93150"/>
            </p14:xfrm>
          </p:contentPart>
        </mc:Choice>
        <mc:Fallback xmlns="">
          <p:pic>
            <p:nvPicPr>
              <p:cNvPr id="9" name="Ink 8"/>
            </p:nvPicPr>
            <p:blipFill>
              <a:blip r:embed="rId9"/>
            </p:blipFill>
            <p:spPr>
              <a:xfrm>
                <a:off x="3838475" y="2399035"/>
                <a:ext cx="4646160" cy="931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788" y="857250"/>
            <a:ext cx="7610475" cy="2838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48" y="3845629"/>
            <a:ext cx="5800725" cy="1666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Ink 4"/>
              <p14:cNvContentPartPr/>
              <p14:nvPr/>
            </p14:nvContentPartPr>
            <p14:xfrm>
              <a:off x="2136312" y="4949387"/>
              <a:ext cx="1557090" cy="12150"/>
            </p14:xfrm>
          </p:contentPart>
        </mc:Choice>
        <mc:Fallback xmlns="">
          <p:pic>
            <p:nvPicPr>
              <p:cNvPr id="5" name="Ink 4"/>
            </p:nvPicPr>
            <p:blipFill>
              <a:blip r:embed="rId4"/>
            </p:blipFill>
            <p:spPr>
              <a:xfrm>
                <a:off x="2136312" y="4949387"/>
                <a:ext cx="1557090" cy="121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213" y="1364555"/>
            <a:ext cx="8029575" cy="377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1230" y="942588"/>
            <a:ext cx="6003098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pytorch.org</a:t>
            </a:r>
            <a:r>
              <a:rPr lang="en-US" sz="1350" dirty="0"/>
              <a:t>/docs/stable/generated/</a:t>
            </a:r>
            <a:r>
              <a:rPr lang="en-US" sz="1350" dirty="0" err="1"/>
              <a:t>torch.nn.BCEWithLogitsLoss.html</a:t>
            </a:r>
            <a:endParaRPr lang="en-US" sz="13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Ink 6"/>
              <p14:cNvContentPartPr/>
              <p14:nvPr/>
            </p14:nvContentPartPr>
            <p14:xfrm>
              <a:off x="1617995" y="2191675"/>
              <a:ext cx="4122360" cy="83160"/>
            </p14:xfrm>
          </p:contentPart>
        </mc:Choice>
        <mc:Fallback xmlns="">
          <p:pic>
            <p:nvPicPr>
              <p:cNvPr id="7" name="Ink 6"/>
            </p:nvPicPr>
            <p:blipFill>
              <a:blip r:embed="rId3"/>
            </p:blipFill>
            <p:spPr>
              <a:xfrm>
                <a:off x="1617995" y="2191675"/>
                <a:ext cx="4122360" cy="83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Ink 7"/>
              <p14:cNvContentPartPr/>
              <p14:nvPr/>
            </p14:nvContentPartPr>
            <p14:xfrm>
              <a:off x="6882455" y="2184655"/>
              <a:ext cx="1135080" cy="14040"/>
            </p14:xfrm>
          </p:contentPart>
        </mc:Choice>
        <mc:Fallback xmlns="">
          <p:pic>
            <p:nvPicPr>
              <p:cNvPr id="8" name="Ink 7"/>
            </p:nvPicPr>
            <p:blipFill>
              <a:blip r:embed="rId5"/>
            </p:blipFill>
            <p:spPr>
              <a:xfrm>
                <a:off x="6882455" y="2184655"/>
                <a:ext cx="1135080" cy="14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Ink 8"/>
              <p14:cNvContentPartPr/>
              <p14:nvPr/>
            </p14:nvContentPartPr>
            <p14:xfrm>
              <a:off x="998075" y="2396335"/>
              <a:ext cx="3824280" cy="47790"/>
            </p14:xfrm>
          </p:contentPart>
        </mc:Choice>
        <mc:Fallback xmlns="">
          <p:pic>
            <p:nvPicPr>
              <p:cNvPr id="9" name="Ink 8"/>
            </p:nvPicPr>
            <p:blipFill>
              <a:blip r:embed="rId7"/>
            </p:blipFill>
            <p:spPr>
              <a:xfrm>
                <a:off x="998075" y="2396335"/>
                <a:ext cx="3824280" cy="4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Ink 9"/>
              <p14:cNvContentPartPr/>
              <p14:nvPr/>
            </p14:nvContentPartPr>
            <p14:xfrm>
              <a:off x="6875975" y="2418802"/>
              <a:ext cx="1141560" cy="3402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9"/>
            </p:blipFill>
            <p:spPr>
              <a:xfrm>
                <a:off x="6875975" y="2418802"/>
                <a:ext cx="1141560" cy="340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Ink 11"/>
              <p14:cNvContentPartPr/>
              <p14:nvPr/>
            </p14:nvContentPartPr>
            <p14:xfrm>
              <a:off x="5265722" y="4812292"/>
              <a:ext cx="692820" cy="27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1"/>
            </p:blipFill>
            <p:spPr>
              <a:xfrm>
                <a:off x="5265722" y="4812292"/>
                <a:ext cx="692820" cy="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Ink 12"/>
              <p14:cNvContentPartPr/>
              <p14:nvPr/>
            </p14:nvContentPartPr>
            <p14:xfrm>
              <a:off x="2813042" y="4728322"/>
              <a:ext cx="1362690" cy="3159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3"/>
            </p:blipFill>
            <p:spPr>
              <a:xfrm>
                <a:off x="2813042" y="4728322"/>
                <a:ext cx="1362690" cy="315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4" name="Ink 13"/>
              <p14:cNvContentPartPr/>
              <p14:nvPr/>
            </p14:nvContentPartPr>
            <p14:xfrm>
              <a:off x="6803102" y="4763422"/>
              <a:ext cx="1136970" cy="27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15"/>
            </p:blipFill>
            <p:spPr>
              <a:xfrm>
                <a:off x="6803102" y="4763422"/>
                <a:ext cx="1136970" cy="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5" name="Ink 14"/>
              <p14:cNvContentPartPr/>
              <p14:nvPr/>
            </p14:nvContentPartPr>
            <p14:xfrm>
              <a:off x="1096382" y="4962952"/>
              <a:ext cx="1492020" cy="3429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17"/>
            </p:blipFill>
            <p:spPr>
              <a:xfrm>
                <a:off x="1096382" y="4962952"/>
                <a:ext cx="1492020" cy="342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515" y="972056"/>
            <a:ext cx="7812483" cy="28884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Ink 3"/>
              <p14:cNvContentPartPr/>
              <p14:nvPr/>
            </p14:nvContentPartPr>
            <p14:xfrm>
              <a:off x="6841985" y="1173182"/>
              <a:ext cx="637470" cy="32670"/>
            </p14:xfrm>
          </p:contentPart>
        </mc:Choice>
        <mc:Fallback xmlns="">
          <p:pic>
            <p:nvPicPr>
              <p:cNvPr id="4" name="Ink 3"/>
            </p:nvPicPr>
            <p:blipFill>
              <a:blip r:embed="rId3"/>
            </p:blipFill>
            <p:spPr>
              <a:xfrm>
                <a:off x="6841985" y="1173182"/>
                <a:ext cx="637470" cy="32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Ink 4"/>
              <p14:cNvContentPartPr/>
              <p14:nvPr/>
            </p14:nvContentPartPr>
            <p14:xfrm>
              <a:off x="668435" y="1337612"/>
              <a:ext cx="819990" cy="53460"/>
            </p14:xfrm>
          </p:contentPart>
        </mc:Choice>
        <mc:Fallback xmlns="">
          <p:pic>
            <p:nvPicPr>
              <p:cNvPr id="5" name="Ink 4"/>
            </p:nvPicPr>
            <p:blipFill>
              <a:blip r:embed="rId5"/>
            </p:blipFill>
            <p:spPr>
              <a:xfrm>
                <a:off x="668435" y="1337612"/>
                <a:ext cx="819990" cy="53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Ink 5"/>
              <p14:cNvContentPartPr/>
              <p14:nvPr/>
            </p14:nvContentPartPr>
            <p14:xfrm>
              <a:off x="1082885" y="2279372"/>
              <a:ext cx="1315980" cy="22410"/>
            </p14:xfrm>
          </p:contentPart>
        </mc:Choice>
        <mc:Fallback xmlns="">
          <p:pic>
            <p:nvPicPr>
              <p:cNvPr id="6" name="Ink 5"/>
            </p:nvPicPr>
            <p:blipFill>
              <a:blip r:embed="rId7"/>
            </p:blipFill>
            <p:spPr>
              <a:xfrm>
                <a:off x="1082885" y="2279372"/>
                <a:ext cx="1315980" cy="2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Ink 6"/>
              <p14:cNvContentPartPr/>
              <p14:nvPr/>
            </p14:nvContentPartPr>
            <p14:xfrm>
              <a:off x="2452595" y="2178662"/>
              <a:ext cx="2874420" cy="84240"/>
            </p14:xfrm>
          </p:contentPart>
        </mc:Choice>
        <mc:Fallback xmlns="">
          <p:pic>
            <p:nvPicPr>
              <p:cNvPr id="7" name="Ink 6"/>
            </p:nvPicPr>
            <p:blipFill>
              <a:blip r:embed="rId9"/>
            </p:blipFill>
            <p:spPr>
              <a:xfrm>
                <a:off x="2452595" y="2178662"/>
                <a:ext cx="2874420" cy="84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Ink 7"/>
              <p14:cNvContentPartPr/>
              <p14:nvPr/>
            </p14:nvContentPartPr>
            <p14:xfrm>
              <a:off x="5326205" y="2249402"/>
              <a:ext cx="2610090" cy="13770"/>
            </p14:xfrm>
          </p:contentPart>
        </mc:Choice>
        <mc:Fallback xmlns="">
          <p:pic>
            <p:nvPicPr>
              <p:cNvPr id="8" name="Ink 7"/>
            </p:nvPicPr>
            <p:blipFill>
              <a:blip r:embed="rId11"/>
            </p:blipFill>
            <p:spPr>
              <a:xfrm>
                <a:off x="5326205" y="2249402"/>
                <a:ext cx="2610090" cy="13770"/>
              </a:xfrm>
              <a:prstGeom prst="rect"/>
            </p:spPr>
          </p:pic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43" y="3769445"/>
            <a:ext cx="7180113" cy="223130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1238250"/>
            <a:ext cx="6819900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1"/>
                <a:ext cx="8821356" cy="5547802"/>
              </a:xfrm>
            </p:spPr>
            <p:txBody>
              <a:bodyPr/>
              <a:lstStyle/>
              <a:p>
                <a:r>
                  <a:rPr lang="en-US" dirty="0"/>
                  <a:t>Change starting weights and bias to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Initial output is 0.98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Learning occurs much more slowly </a:t>
                </a:r>
                <a:endParaRPr lang="en-US" dirty="0"/>
              </a:p>
              <a:p>
                <a:pPr lvl="1"/>
                <a:r>
                  <a:rPr lang="en-US" dirty="0"/>
                  <a:t>Weight and bias change little for first 150 epochs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1"/>
                <a:ext cx="8821356" cy="5547802"/>
              </a:xfrm>
              <a:blipFill rotWithShape="1">
                <a:blip r:embed="rId1"/>
                <a:stretch>
                  <a:fillRect l="-1" t="-11" r="7" b="-58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neural networks learn quickly?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22" y="2736230"/>
            <a:ext cx="4953000" cy="285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444012"/>
            <a:ext cx="8821356" cy="5112092"/>
          </a:xfrm>
        </p:spPr>
        <p:txBody>
          <a:bodyPr/>
          <a:lstStyle/>
          <a:p>
            <a:r>
              <a:rPr lang="en-US" dirty="0"/>
              <a:t>Humans often learn fastest when we’re very wrong</a:t>
            </a:r>
            <a:endParaRPr lang="en-US" dirty="0"/>
          </a:p>
          <a:p>
            <a:r>
              <a:rPr lang="en-US" dirty="0"/>
              <a:t>The artificial neuron learns fastest when it’s just a little wrong</a:t>
            </a:r>
            <a:endParaRPr lang="en-US" dirty="0"/>
          </a:p>
          <a:p>
            <a:pPr lvl="1"/>
            <a:r>
              <a:rPr lang="en-US" dirty="0"/>
              <a:t>True in more general networks as well</a:t>
            </a:r>
            <a:endParaRPr lang="en-US" dirty="0"/>
          </a:p>
          <a:p>
            <a:endParaRPr lang="en-US" dirty="0"/>
          </a:p>
          <a:p>
            <a:r>
              <a:rPr lang="en-US" dirty="0"/>
              <a:t>Why is learning so slow?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aren’t like humans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neuron learns by changing the weight and bias based on the partial 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“Learning is slow”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 are small</a:t>
                </a:r>
                <a:endParaRPr lang="en-US" dirty="0"/>
              </a:p>
              <a:p>
                <a:r>
                  <a:rPr lang="en-US" dirty="0"/>
                  <a:t>Why are the partial derivatives small?</a:t>
                </a:r>
                <a:endParaRPr lang="en-US" dirty="0"/>
              </a:p>
              <a:p>
                <a:r>
                  <a:rPr lang="en-US" dirty="0"/>
                  <a:t>Let’s compute them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12" r="7" b="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learning so slow?</a:t>
            </a:r>
            <a:endParaRPr lang="en-US" dirty="0"/>
          </a:p>
        </p:txBody>
      </p:sp>
      <p:pic>
        <p:nvPicPr>
          <p:cNvPr id="4" name="Picture 2" descr="http://neuralnetworksanddeeplearning.com/images/tikz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59" y="1115746"/>
            <a:ext cx="282892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0"/>
                <a:ext cx="8821356" cy="5592407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neuron output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is the desired output</a:t>
                </a:r>
                <a:endParaRPr lang="en-US" dirty="0"/>
              </a:p>
              <a:p>
                <a:pPr lvl="1"/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the chain rule gives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0"/>
                <a:ext cx="8821356" cy="5592407"/>
              </a:xfrm>
              <a:blipFill rotWithShape="1">
                <a:blip r:embed="rId1"/>
                <a:stretch>
                  <a:fillRect l="-1" t="-11" r="7" b="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learning so slow?</a:t>
            </a:r>
            <a:endParaRPr lang="en-US" dirty="0"/>
          </a:p>
        </p:txBody>
      </p:sp>
      <p:pic>
        <p:nvPicPr>
          <p:cNvPr id="4" name="Picture 2" descr="http://neuralnetworksanddeeplearning.com/images/tikz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59" y="1115746"/>
            <a:ext cx="282892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Ink 5"/>
              <p14:cNvContentPartPr/>
              <p14:nvPr/>
            </p14:nvContentPartPr>
            <p14:xfrm>
              <a:off x="5926097" y="5080932"/>
              <a:ext cx="219600" cy="360"/>
            </p14:xfrm>
          </p:contentPart>
        </mc:Choice>
        <mc:Fallback xmlns="">
          <p:pic>
            <p:nvPicPr>
              <p:cNvPr id="6" name="Ink 5"/>
            </p:nvPicPr>
            <p:blipFill>
              <a:blip r:embed="rId4"/>
            </p:blipFill>
            <p:spPr>
              <a:xfrm>
                <a:off x="5926097" y="5080932"/>
                <a:ext cx="219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Ink 6"/>
              <p14:cNvContentPartPr/>
              <p14:nvPr/>
            </p14:nvContentPartPr>
            <p14:xfrm>
              <a:off x="5795777" y="4358052"/>
              <a:ext cx="1257120" cy="768960"/>
            </p14:xfrm>
          </p:contentPart>
        </mc:Choice>
        <mc:Fallback xmlns="">
          <p:pic>
            <p:nvPicPr>
              <p:cNvPr id="7" name="Ink 6"/>
            </p:nvPicPr>
            <p:blipFill>
              <a:blip r:embed="rId6"/>
            </p:blipFill>
            <p:spPr>
              <a:xfrm>
                <a:off x="5795777" y="4358052"/>
                <a:ext cx="1257120" cy="7689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10855</Words>
  <Application>WPS Presentation</Application>
  <PresentationFormat>On-screen Show (4:3)</PresentationFormat>
  <Paragraphs>419</Paragraphs>
  <Slides>55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1" baseType="lpstr">
      <vt:lpstr>Arial</vt:lpstr>
      <vt:lpstr>宋体</vt:lpstr>
      <vt:lpstr>Wingdings</vt:lpstr>
      <vt:lpstr>Cambria Math</vt:lpstr>
      <vt:lpstr>Kingsoft Math</vt:lpstr>
      <vt:lpstr>DejaVu Math TeX Gyre</vt:lpstr>
      <vt:lpstr>Calibri</vt:lpstr>
      <vt:lpstr>Helvetica Neue</vt:lpstr>
      <vt:lpstr>Calibri Light</vt:lpstr>
      <vt:lpstr>微软雅黑</vt:lpstr>
      <vt:lpstr>汉仪旗黑</vt:lpstr>
      <vt:lpstr>宋体</vt:lpstr>
      <vt:lpstr>Arial Unicode MS</vt:lpstr>
      <vt:lpstr>宋体-简</vt:lpstr>
      <vt:lpstr>汉仪书宋二KW</vt:lpstr>
      <vt:lpstr>Office Theme</vt:lpstr>
      <vt:lpstr>Deep Learning Theory and Applications Losses and activations </vt:lpstr>
      <vt:lpstr>PowerPoint 演示文稿</vt:lpstr>
      <vt:lpstr>Being wrong is unpleasant</vt:lpstr>
      <vt:lpstr>Do neural networks learn quickly?</vt:lpstr>
      <vt:lpstr>Do neural networks learn quickly?</vt:lpstr>
      <vt:lpstr>Do neural networks learn quickly?</vt:lpstr>
      <vt:lpstr>Neural networks aren’t like humans</vt:lpstr>
      <vt:lpstr>Why is learning so slow?</vt:lpstr>
      <vt:lpstr>Why is learning so slow?</vt:lpstr>
      <vt:lpstr>Why is learning so slow?</vt:lpstr>
      <vt:lpstr>How can we fix this? </vt:lpstr>
      <vt:lpstr>Changing the cost function </vt:lpstr>
      <vt:lpstr>Entropy from Information Theory</vt:lpstr>
      <vt:lpstr>Cross Entropy </vt:lpstr>
      <vt:lpstr>Generalizing to many outputs </vt:lpstr>
      <vt:lpstr>Cross-entropy Cost function </vt:lpstr>
      <vt:lpstr>Will it help vanishing gradients?</vt:lpstr>
      <vt:lpstr>The cross-entropy cost function</vt:lpstr>
      <vt:lpstr>The cross-entropy cost function</vt:lpstr>
      <vt:lpstr>The cross-entropy cost function</vt:lpstr>
      <vt:lpstr>The cross-entropy cost function</vt:lpstr>
      <vt:lpstr>The cross-entropy cost function</vt:lpstr>
      <vt:lpstr>Cross-entropy vs quadratic loss</vt:lpstr>
      <vt:lpstr>Cross-entropy applied to MNIST</vt:lpstr>
      <vt:lpstr>Different derivation of cross entropy</vt:lpstr>
      <vt:lpstr>Where does cross-entropy come from?</vt:lpstr>
      <vt:lpstr>Some intuition to cross-entropy</vt:lpstr>
      <vt:lpstr>Back to the design</vt:lpstr>
      <vt:lpstr>tanh </vt:lpstr>
      <vt:lpstr>RelU</vt:lpstr>
      <vt:lpstr>Swish</vt:lpstr>
      <vt:lpstr>Softmax</vt:lpstr>
      <vt:lpstr>Softmax</vt:lpstr>
      <vt:lpstr>Softmax activation </vt:lpstr>
      <vt:lpstr>Properties of softmax</vt:lpstr>
      <vt:lpstr>Softmax enables probabilistic cost</vt:lpstr>
      <vt:lpstr>Softmax with log-likelihood</vt:lpstr>
      <vt:lpstr>Avoiding slowdown with softmax</vt:lpstr>
      <vt:lpstr>Further Reading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Yale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Theory and Applications</dc:title>
  <dc:creator>Kevin</dc:creator>
  <cp:lastModifiedBy>wenxinxu</cp:lastModifiedBy>
  <cp:revision>302</cp:revision>
  <dcterms:created xsi:type="dcterms:W3CDTF">2023-04-05T04:47:55Z</dcterms:created>
  <dcterms:modified xsi:type="dcterms:W3CDTF">2023-04-05T04:47:55Z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5DB20258BE8492DF7AFD2C648F912D18</vt:lpwstr>
  </property>
  <property fmtid="{D5CDD505-2E9C-101B-9397-08002B2CF9AE}" pid="3" name="KSOProductBuildVer">
    <vt:lpwstr>1033-4.6.1.7467</vt:lpwstr>
  </property>
</Properties>
</file>